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5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80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1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77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6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92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72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0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74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B2DF-4F2A-479C-B8FB-14963A6F2BA5}" type="datetimeFigureOut">
              <a:rPr lang="ko-KR" altLang="en-US" smtClean="0"/>
              <a:t>2018-04-06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6AF-0837-4E7C-8186-3C6370A9B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7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hopc.mjsoft.co/4/mjshop_marsa4js/shop/intro.php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1070095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err="1" smtClean="0"/>
              <a:t>향천</a:t>
            </a:r>
            <a:r>
              <a:rPr lang="ko-KR" altLang="en-US" sz="1300" b="1" dirty="0" smtClean="0"/>
              <a:t> 주문개발 정리 </a:t>
            </a:r>
            <a:endParaRPr lang="en-US" altLang="ko-KR" sz="1300" b="1" dirty="0" smtClean="0"/>
          </a:p>
          <a:p>
            <a:r>
              <a:rPr lang="en-US" altLang="ko-KR" sz="1100" b="1" dirty="0" smtClean="0"/>
              <a:t>2015-07-30 </a:t>
            </a:r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smtClean="0"/>
              <a:t>특별단가 관리 </a:t>
            </a:r>
            <a:r>
              <a:rPr lang="ko-KR" altLang="en-US" sz="1100" b="1" dirty="0" err="1" smtClean="0"/>
              <a:t>시트형에서</a:t>
            </a:r>
            <a:r>
              <a:rPr lang="ko-KR" altLang="en-US" sz="1100" b="1" dirty="0" smtClean="0"/>
              <a:t> 다른 사업장의 거래처에도 복사할 수 있는 기능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매출등록 화면에서 거래복사 시 대상이 되는 업체에 넘어가는 단가가 특별단가로 지정될 수 있는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3.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 등록 화면에서 거래복사 시 수주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발주로 복사하는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4.</a:t>
            </a:r>
            <a:r>
              <a:rPr lang="ko-KR" altLang="en-US" sz="1100" b="1" dirty="0"/>
              <a:t> </a:t>
            </a:r>
            <a:r>
              <a:rPr lang="en-US" altLang="ko-KR" sz="1100" b="1" dirty="0" smtClean="0"/>
              <a:t>admin </a:t>
            </a:r>
            <a:r>
              <a:rPr lang="ko-KR" altLang="en-US" sz="1100" b="1" dirty="0" smtClean="0"/>
              <a:t>권한으로 일계표에서 상세 내역으로 넘겨 매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입출 내역을 수정 하는 기능 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  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특별단가 관리 </a:t>
            </a:r>
            <a:r>
              <a:rPr lang="ko-KR" altLang="en-US" sz="1100" b="1" dirty="0" err="1" smtClean="0"/>
              <a:t>시트형에서</a:t>
            </a:r>
            <a:r>
              <a:rPr lang="ko-KR" altLang="en-US" sz="1100" b="1" dirty="0" smtClean="0"/>
              <a:t> 다른 사업장의 거래처에도 복사할 수 있는 기능</a:t>
            </a:r>
            <a:endParaRPr lang="en-US" altLang="ko-KR" sz="1100" b="1" dirty="0" smtClean="0"/>
          </a:p>
          <a:p>
            <a:endParaRPr lang="ko-KR" altLang="en-US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3" y="1472807"/>
            <a:ext cx="8379991" cy="256444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232086" y="2311528"/>
            <a:ext cx="1834591" cy="265813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5066677" y="2444434"/>
            <a:ext cx="412715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193833" y="2144352"/>
            <a:ext cx="2456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특별단가 관리 </a:t>
            </a:r>
            <a:r>
              <a:rPr lang="ko-KR" altLang="en-US" sz="1100" b="1" dirty="0" err="1" smtClean="0"/>
              <a:t>시트형</a:t>
            </a:r>
            <a:r>
              <a:rPr lang="ko-KR" altLang="en-US" sz="1100" b="1" dirty="0" smtClean="0"/>
              <a:t> 에서 다른 사업장의 거래처에도 복사할 수 있는 기능 추가</a:t>
            </a:r>
            <a:endParaRPr lang="en-US" altLang="ko-KR" sz="11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408129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매출등록 화면에서 거래복사 시 대상이 되는 업체에 넘어가는 단가가 특별단가로 지정될 수 있는 기능 </a:t>
            </a:r>
            <a:endParaRPr lang="en-US" altLang="ko-KR" sz="1100" b="1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9" y="4378415"/>
            <a:ext cx="6127794" cy="2409064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251987" y="4881204"/>
            <a:ext cx="2138128" cy="1896381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390115" y="5747440"/>
            <a:ext cx="412715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517270" y="5529312"/>
            <a:ext cx="4183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거래복사 시 대상이 되는 업체에 넘어 </a:t>
            </a:r>
            <a:r>
              <a:rPr lang="ko-KR" altLang="en-US" sz="1100" b="1" dirty="0" err="1" smtClean="0"/>
              <a:t>가는단가가</a:t>
            </a:r>
            <a:r>
              <a:rPr lang="ko-KR" altLang="en-US" sz="1100" b="1" dirty="0" smtClean="0"/>
              <a:t> 해당업체의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특별 단가로 지정될 수 있게 기능 추가 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52794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상품 상계 기능 </a:t>
            </a:r>
            <a:endParaRPr lang="en-US" altLang="ko-KR" sz="11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5" y="331475"/>
            <a:ext cx="7229147" cy="430506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291552" y="331475"/>
            <a:ext cx="2082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제품 상계하는 기능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27890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상품수불현황 </a:t>
            </a:r>
            <a:r>
              <a:rPr lang="en-US" altLang="ko-KR" sz="1100" b="1" dirty="0" smtClean="0"/>
              <a:t>-&gt; </a:t>
            </a:r>
            <a:r>
              <a:rPr lang="ko-KR" altLang="en-US" sz="1100" b="1" dirty="0" smtClean="0"/>
              <a:t>해당 전표로 이동기능</a:t>
            </a:r>
            <a:r>
              <a:rPr lang="en-US" altLang="ko-KR" sz="1100" b="1" dirty="0" smtClean="0"/>
              <a:t>(</a:t>
            </a:r>
            <a:r>
              <a:rPr lang="ko-KR" altLang="en-US" sz="1100" b="1" dirty="0" err="1" smtClean="0"/>
              <a:t>제일최근날짜</a:t>
            </a:r>
            <a:r>
              <a:rPr lang="en-US" altLang="ko-KR" sz="1100" b="1" dirty="0" smtClean="0"/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6" y="374553"/>
            <a:ext cx="5100032" cy="143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27" y="374553"/>
            <a:ext cx="5376797" cy="143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오른쪽 화살표 7"/>
          <p:cNvSpPr/>
          <p:nvPr/>
        </p:nvSpPr>
        <p:spPr>
          <a:xfrm rot="12498800">
            <a:off x="4997245" y="1137671"/>
            <a:ext cx="235670" cy="190094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5384213" y="1093153"/>
            <a:ext cx="73742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100804" y="1811753"/>
            <a:ext cx="65266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상품 수불 현황에서 </a:t>
            </a:r>
            <a:r>
              <a:rPr lang="ko-KR" altLang="en-US" sz="1100" b="1" dirty="0" err="1" smtClean="0"/>
              <a:t>클릭시</a:t>
            </a:r>
            <a:r>
              <a:rPr lang="ko-KR" altLang="en-US" sz="1100" b="1" dirty="0" smtClean="0"/>
              <a:t> 해당 전표로 이동 하는 기능 작업  </a:t>
            </a:r>
            <a:endParaRPr lang="en-US" altLang="ko-KR" sz="11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100804" y="2239893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매출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매입 상품수정기능</a:t>
            </a:r>
            <a:r>
              <a:rPr lang="en-US" altLang="ko-KR" sz="1100" b="1" dirty="0" smtClean="0"/>
              <a:t>(</a:t>
            </a:r>
            <a:r>
              <a:rPr lang="ko-KR" altLang="en-US" sz="1100" b="1" dirty="0" smtClean="0"/>
              <a:t>금액은 그대로 품목이랑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수량 변경 시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변경된 대로 매출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매입 되도록 처리</a:t>
            </a:r>
            <a:endParaRPr lang="en-US" altLang="ko-KR" sz="1100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66" y="2612854"/>
            <a:ext cx="4438924" cy="3424313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/>
        </p:nvSpPr>
        <p:spPr>
          <a:xfrm>
            <a:off x="2446390" y="5106686"/>
            <a:ext cx="2070431" cy="205156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526476" y="5194815"/>
            <a:ext cx="737422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384213" y="4909182"/>
            <a:ext cx="30733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매출 처리된 내용에 대하여 합계액은 그대로 상품 수량변경 하여 처리 할 수 있게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12705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4. </a:t>
            </a:r>
            <a:r>
              <a:rPr lang="ko-KR" altLang="en-US" sz="1100" b="1" dirty="0" smtClean="0"/>
              <a:t>일계표 </a:t>
            </a:r>
            <a:r>
              <a:rPr lang="en-US" altLang="ko-KR" sz="1100" b="1" dirty="0" smtClean="0"/>
              <a:t>– </a:t>
            </a:r>
            <a:r>
              <a:rPr lang="ko-KR" altLang="en-US" sz="1100" b="1" dirty="0" smtClean="0"/>
              <a:t>수입내역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지출내역 대신 매입 매출의 세부 내역이 표시 되도록 작업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" y="349416"/>
            <a:ext cx="6400829" cy="39624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1" y="349415"/>
            <a:ext cx="5189112" cy="2542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 flipH="1">
            <a:off x="3313507" y="1267313"/>
            <a:ext cx="3520925" cy="132505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>
          <a:xfrm>
            <a:off x="113093" y="2592371"/>
            <a:ext cx="6400829" cy="1719463"/>
          </a:xfrm>
          <a:prstGeom prst="roundRect">
            <a:avLst>
              <a:gd name="adj" fmla="val 6250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42582" y="1121790"/>
            <a:ext cx="405352" cy="145522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440728" y="1194551"/>
            <a:ext cx="247933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6834432" y="3040015"/>
            <a:ext cx="5043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일계표에서 설정에 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 상세내역 보기 체크 하면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표시부분에 관련 내용이 처리될 수 있게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97724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5. </a:t>
            </a:r>
            <a:r>
              <a:rPr lang="ko-KR" altLang="en-US" sz="1100" b="1" dirty="0" smtClean="0"/>
              <a:t>유형별 매출현황에 사업장 다중선택 기능 작업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" y="426858"/>
            <a:ext cx="5877632" cy="1628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220253" y="573750"/>
            <a:ext cx="1165487" cy="604601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1385740" y="838986"/>
            <a:ext cx="5184742" cy="1638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570482" y="660606"/>
            <a:ext cx="5043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유형별 매출 현황에서 원하는 사업장을 선택 하여 내용 조회할 수 있게 작업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아래 권한 별도 처리 </a:t>
            </a:r>
            <a:endParaRPr lang="en-US" altLang="ko-KR" sz="11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021" y="1267497"/>
            <a:ext cx="5836335" cy="1336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모서리가 둥근 직사각형 9"/>
          <p:cNvSpPr/>
          <p:nvPr/>
        </p:nvSpPr>
        <p:spPr>
          <a:xfrm>
            <a:off x="10698040" y="2297166"/>
            <a:ext cx="1229904" cy="17450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endCxn id="10" idx="0"/>
          </p:cNvCxnSpPr>
          <p:nvPr/>
        </p:nvCxnSpPr>
        <p:spPr>
          <a:xfrm>
            <a:off x="1385740" y="959667"/>
            <a:ext cx="9927252" cy="133749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6139" y="301329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6</a:t>
            </a:r>
            <a:r>
              <a:rPr lang="en-US" altLang="ko-KR" sz="1100" b="1" dirty="0" smtClean="0"/>
              <a:t>. </a:t>
            </a:r>
            <a:r>
              <a:rPr lang="ko-KR" altLang="en-US" sz="1100" b="1" dirty="0" smtClean="0"/>
              <a:t>일계표에서 해당 내역 삭제기능</a:t>
            </a:r>
            <a:endParaRPr lang="en-US" altLang="ko-KR" sz="1100" b="1" dirty="0" smtClean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53" y="3307289"/>
            <a:ext cx="5342009" cy="3306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345" y="5661721"/>
            <a:ext cx="1712206" cy="73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아래쪽 화살표 16"/>
          <p:cNvSpPr/>
          <p:nvPr/>
        </p:nvSpPr>
        <p:spPr>
          <a:xfrm rot="7222877">
            <a:off x="4945871" y="5344731"/>
            <a:ext cx="243359" cy="192048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862803" y="3775590"/>
            <a:ext cx="50433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일계표에서 매출 내역을 바로 삭제할 수 있게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334511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7. </a:t>
            </a:r>
            <a:r>
              <a:rPr lang="ko-KR" altLang="en-US" sz="1100" b="1" dirty="0" smtClean="0"/>
              <a:t>매출처원장에서 내역에서 거래처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상품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수량 내역을 출력 하고 출력 시 특이 사랑 등록 하는 새로운 화면 작업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4" y="593313"/>
            <a:ext cx="11319563" cy="2213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0" y="2945632"/>
            <a:ext cx="2110965" cy="19940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744" y="2945632"/>
            <a:ext cx="2161538" cy="35769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모서리가 둥근 직사각형 7"/>
          <p:cNvSpPr/>
          <p:nvPr/>
        </p:nvSpPr>
        <p:spPr>
          <a:xfrm>
            <a:off x="652829" y="3782382"/>
            <a:ext cx="1402213" cy="205156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2055042" y="3884960"/>
            <a:ext cx="383702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4" y="593313"/>
            <a:ext cx="11319563" cy="2213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모서리가 둥근 직사각형 10"/>
          <p:cNvSpPr/>
          <p:nvPr/>
        </p:nvSpPr>
        <p:spPr>
          <a:xfrm>
            <a:off x="10840825" y="1008667"/>
            <a:ext cx="584462" cy="160257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5260157" y="1088795"/>
            <a:ext cx="5580669" cy="123962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815943" y="3056134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b="1" dirty="0" err="1" smtClean="0"/>
              <a:t>매출처별</a:t>
            </a:r>
            <a:r>
              <a:rPr lang="ko-KR" altLang="en-US" sz="1100" b="1" dirty="0" smtClean="0"/>
              <a:t> 원장에서 원하는 칼럼과 </a:t>
            </a:r>
            <a:r>
              <a:rPr lang="ko-KR" altLang="en-US" sz="1100" b="1" dirty="0" err="1" smtClean="0"/>
              <a:t>그리드가</a:t>
            </a:r>
            <a:r>
              <a:rPr lang="ko-KR" altLang="en-US" sz="1100" b="1" dirty="0" smtClean="0"/>
              <a:t> 저장된 상태로 출력 처리 </a:t>
            </a:r>
            <a:endParaRPr lang="en-US" altLang="ko-KR" sz="1100" b="1" dirty="0" smtClean="0"/>
          </a:p>
          <a:p>
            <a:endParaRPr lang="en-US" altLang="ko-KR" sz="1100" b="1" dirty="0" smtClean="0"/>
          </a:p>
          <a:p>
            <a:r>
              <a:rPr lang="ko-KR" altLang="en-US" sz="1100" b="1" dirty="0" smtClean="0"/>
              <a:t>방법 </a:t>
            </a:r>
            <a:r>
              <a:rPr lang="en-US" altLang="ko-KR" sz="1100" b="1" dirty="0" smtClean="0"/>
              <a:t>: </a:t>
            </a:r>
            <a:r>
              <a:rPr lang="ko-KR" altLang="en-US" sz="1100" b="1" dirty="0" smtClean="0"/>
              <a:t>원장에서 마우스 우측클릭 하여 </a:t>
            </a:r>
            <a:r>
              <a:rPr lang="en-US" altLang="ko-KR" sz="1100" b="1" dirty="0" smtClean="0"/>
              <a:t>[</a:t>
            </a:r>
            <a:r>
              <a:rPr lang="ko-KR" altLang="en-US" sz="1100" b="1" dirty="0" smtClean="0"/>
              <a:t>보고서</a:t>
            </a:r>
            <a:r>
              <a:rPr lang="en-US" altLang="ko-KR" sz="1100" b="1" dirty="0" smtClean="0"/>
              <a:t>]</a:t>
            </a:r>
            <a:r>
              <a:rPr lang="ko-KR" altLang="en-US" sz="1100" b="1" dirty="0" smtClean="0"/>
              <a:t>용 칼럼 설정을 누르면 원하는 칼럼을 선택 할 수 있습니다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후에 </a:t>
            </a:r>
            <a:r>
              <a:rPr lang="ko-KR" altLang="en-US" sz="1100" b="1" dirty="0" err="1" smtClean="0"/>
              <a:t>출고장</a:t>
            </a:r>
            <a:r>
              <a:rPr lang="ko-KR" altLang="en-US" sz="1100" b="1" dirty="0" smtClean="0"/>
              <a:t> 인쇄를 눌러 </a:t>
            </a:r>
            <a:r>
              <a:rPr lang="ko-KR" altLang="en-US" sz="1100" b="1" dirty="0" err="1" smtClean="0"/>
              <a:t>그리드</a:t>
            </a:r>
            <a:r>
              <a:rPr lang="ko-KR" altLang="en-US" sz="1100" b="1" dirty="0" smtClean="0"/>
              <a:t> 크기 및 특이 사항을 기재 하면 원장 출력 시 반영    </a:t>
            </a:r>
          </a:p>
        </p:txBody>
      </p:sp>
    </p:spTree>
    <p:extLst>
      <p:ext uri="{BB962C8B-B14F-4D97-AF65-F5344CB8AC3E}">
        <p14:creationId xmlns:p14="http://schemas.microsoft.com/office/powerpoint/2010/main" val="385059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8. </a:t>
            </a:r>
            <a:r>
              <a:rPr lang="ko-KR" altLang="en-US" sz="1100" b="1" dirty="0" smtClean="0"/>
              <a:t>매출엑셀 가져오기 할 때 </a:t>
            </a:r>
            <a:r>
              <a:rPr lang="ko-KR" altLang="en-US" sz="1100" b="1" dirty="0" err="1" smtClean="0"/>
              <a:t>오픈마켓</a:t>
            </a:r>
            <a:r>
              <a:rPr lang="ko-KR" altLang="en-US" sz="1100" b="1" dirty="0" smtClean="0"/>
              <a:t> 내용에 대하여 상품을 수정할 수 있게 작업 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" y="426858"/>
            <a:ext cx="6061464" cy="27546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77" y="426857"/>
            <a:ext cx="4964489" cy="27546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모서리가 둥근 직사각형 6"/>
          <p:cNvSpPr/>
          <p:nvPr/>
        </p:nvSpPr>
        <p:spPr>
          <a:xfrm>
            <a:off x="2318994" y="1629654"/>
            <a:ext cx="848412" cy="11430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3167406" y="1197204"/>
            <a:ext cx="3638747" cy="48960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094" y="3243928"/>
            <a:ext cx="5854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매출 엑셀 가져오기 처리시 엑셀 파일정보에서 품목을 변경 할 수 있는 기능 </a:t>
            </a:r>
            <a:endParaRPr lang="en-US" altLang="ko-KR" sz="1000" b="1" dirty="0"/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방법</a:t>
            </a:r>
            <a:r>
              <a:rPr lang="en-US" altLang="ko-KR" sz="1000" b="1" dirty="0" smtClean="0"/>
              <a:t> : </a:t>
            </a:r>
            <a:r>
              <a:rPr lang="ko-KR" altLang="en-US" sz="1000" b="1" dirty="0" smtClean="0"/>
              <a:t>엑셀 파일을 불러내 엑셀파일에 등록된 상품명을 </a:t>
            </a:r>
            <a:r>
              <a:rPr lang="ko-KR" altLang="en-US" sz="1000" b="1" dirty="0" err="1" smtClean="0"/>
              <a:t>천년경영의</a:t>
            </a:r>
            <a:r>
              <a:rPr lang="ko-KR" altLang="en-US" sz="1000" b="1" dirty="0" smtClean="0"/>
              <a:t> 다른 품목으로 변경 할 수 있음  </a:t>
            </a:r>
            <a:endParaRPr lang="en-US" altLang="ko-KR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8771" y="1366887"/>
            <a:ext cx="348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상품명 쪽에 커서를 두고 처리시 검색화면을 불러내어 변경 가능  </a:t>
            </a:r>
            <a:endParaRPr lang="ko-KR" altLang="en-US" sz="1000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45670" y="1860724"/>
            <a:ext cx="848412" cy="11430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894081" y="2818616"/>
            <a:ext cx="1195633" cy="128946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74557" y="3299657"/>
            <a:ext cx="5854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해당 방식으로 처리 하게 되면 상품코드가 상품코드</a:t>
            </a:r>
            <a:r>
              <a:rPr lang="en-US" altLang="ko-KR" sz="1000" b="1" dirty="0" smtClean="0"/>
              <a:t>(</a:t>
            </a:r>
            <a:r>
              <a:rPr lang="ko-KR" altLang="en-US" sz="1000" b="1" dirty="0" err="1" smtClean="0"/>
              <a:t>향천</a:t>
            </a:r>
            <a:r>
              <a:rPr lang="en-US" altLang="ko-KR" sz="1000" b="1" dirty="0" smtClean="0"/>
              <a:t>) </a:t>
            </a:r>
            <a:r>
              <a:rPr lang="ko-KR" altLang="en-US" sz="1000" b="1" dirty="0" smtClean="0"/>
              <a:t>으로 바뀜 </a:t>
            </a:r>
            <a:endParaRPr lang="en-US" altLang="ko-KR" sz="1000" b="1" dirty="0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5377500" y="2947562"/>
            <a:ext cx="781638" cy="7288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4557" y="3590761"/>
            <a:ext cx="5854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엑셀에 있는 합계금액을 </a:t>
            </a:r>
            <a:r>
              <a:rPr lang="ko-KR" altLang="en-US" sz="1000" b="1" dirty="0" err="1" smtClean="0"/>
              <a:t>매칭</a:t>
            </a:r>
            <a:r>
              <a:rPr lang="ko-KR" altLang="en-US" sz="1000" b="1" dirty="0" smtClean="0"/>
              <a:t> 하게 되면 품목이 변경 되더라도 해당건의 합계는 그대로인 상태에서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처리됨  </a:t>
            </a:r>
            <a:endParaRPr lang="en-US" altLang="ko-KR" sz="1000" b="1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4894081" y="1931607"/>
            <a:ext cx="2977300" cy="13788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9. </a:t>
            </a:r>
            <a:r>
              <a:rPr lang="ko-KR" altLang="en-US" sz="1100" b="1" dirty="0" smtClean="0"/>
              <a:t>배송송장번호를 읽어서 송장데이터에 저장하여 조회할 수 있는 기능 </a:t>
            </a:r>
            <a:endParaRPr lang="en-US" altLang="ko-KR" sz="1100" b="1" dirty="0" smtClean="0"/>
          </a:p>
          <a:p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6" y="430887"/>
            <a:ext cx="2752725" cy="457200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16941" y="4499603"/>
            <a:ext cx="1094163" cy="162932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19" y="430887"/>
            <a:ext cx="6204840" cy="4344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978" y="5125116"/>
            <a:ext cx="542626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송장등록관리 메뉴로 신규 화면 </a:t>
            </a:r>
            <a:endParaRPr lang="en-US" altLang="ko-KR" sz="1100" b="1" dirty="0" smtClean="0"/>
          </a:p>
          <a:p>
            <a:endParaRPr lang="en-US" altLang="ko-KR" sz="1100" b="1" dirty="0" smtClean="0"/>
          </a:p>
          <a:p>
            <a:r>
              <a:rPr lang="ko-KR" altLang="en-US" sz="1100" b="1" dirty="0" smtClean="0"/>
              <a:t>송장을 </a:t>
            </a:r>
            <a:r>
              <a:rPr lang="ko-KR" altLang="en-US" sz="1100" b="1" dirty="0" err="1" smtClean="0"/>
              <a:t>스캔하면</a:t>
            </a:r>
            <a:r>
              <a:rPr lang="ko-KR" altLang="en-US" sz="1100" b="1" dirty="0" smtClean="0"/>
              <a:t> </a:t>
            </a:r>
            <a:r>
              <a:rPr lang="ko-KR" altLang="en-US" sz="1100" b="1" dirty="0" err="1" smtClean="0"/>
              <a:t>등록일시</a:t>
            </a:r>
            <a:r>
              <a:rPr lang="ko-KR" altLang="en-US" sz="1100" b="1" dirty="0" smtClean="0"/>
              <a:t> 등이 기재됨 </a:t>
            </a:r>
            <a:endParaRPr lang="en-US" altLang="ko-KR" sz="1100" b="1" dirty="0" smtClean="0"/>
          </a:p>
          <a:p>
            <a:endParaRPr lang="en-US" altLang="ko-KR" sz="1000" b="1" dirty="0"/>
          </a:p>
          <a:p>
            <a:endParaRPr lang="ko-KR" altLang="en-US" sz="1000" b="1" dirty="0" smtClean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1711104" y="2519982"/>
            <a:ext cx="2220867" cy="206108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10. </a:t>
            </a:r>
            <a:r>
              <a:rPr lang="ko-KR" altLang="en-US" sz="1100" b="1" dirty="0" smtClean="0"/>
              <a:t>동일상품 호출하여 커서 가도록 작업 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6" y="370760"/>
            <a:ext cx="5141100" cy="166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191186" y="1581696"/>
            <a:ext cx="1036977" cy="48782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228163" y="1825608"/>
            <a:ext cx="497863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6798" y="1581696"/>
            <a:ext cx="54262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커서만 이동 체크하고 품목 </a:t>
            </a:r>
            <a:r>
              <a:rPr lang="ko-KR" altLang="en-US" sz="1100" b="1" dirty="0" err="1" smtClean="0"/>
              <a:t>넣을경우</a:t>
            </a:r>
            <a:r>
              <a:rPr lang="ko-KR" altLang="en-US" sz="1100" b="1" dirty="0" smtClean="0"/>
              <a:t> 해당 품목으로 </a:t>
            </a:r>
            <a:r>
              <a:rPr lang="ko-KR" altLang="en-US" sz="1100" b="1" dirty="0" err="1" smtClean="0"/>
              <a:t>커서이동되게</a:t>
            </a:r>
            <a:r>
              <a:rPr lang="ko-KR" altLang="en-US" sz="1100" b="1" dirty="0" smtClean="0"/>
              <a:t> 작업 </a:t>
            </a:r>
            <a:endParaRPr lang="en-US" altLang="ko-KR" sz="1000" b="1" dirty="0"/>
          </a:p>
          <a:p>
            <a:endParaRPr lang="ko-KR" altLang="en-US" sz="10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2313433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11. </a:t>
            </a:r>
            <a:r>
              <a:rPr lang="ko-KR" altLang="en-US" sz="1100" b="1" dirty="0" smtClean="0"/>
              <a:t>기준단가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매입단가를 상품관리 화면에서 직접 수정하도록 작업</a:t>
            </a:r>
            <a:endParaRPr lang="en-US" altLang="ko-KR" sz="1100" b="1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9" y="2818955"/>
            <a:ext cx="4246628" cy="31380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889" y="2934699"/>
            <a:ext cx="5836335" cy="13365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2" name="직선 화살표 연결선 11"/>
          <p:cNvCxnSpPr/>
          <p:nvPr/>
        </p:nvCxnSpPr>
        <p:spPr>
          <a:xfrm flipV="1">
            <a:off x="4016245" y="3915448"/>
            <a:ext cx="5681097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9697342" y="3858888"/>
            <a:ext cx="1205349" cy="113121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34889" y="4480700"/>
            <a:ext cx="5426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상품 등록 화면에서 단가를 클릭 하여 직접 수정할 수 있게 작업 </a:t>
            </a:r>
            <a:endParaRPr lang="ko-KR" alt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23986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12. </a:t>
            </a:r>
            <a:r>
              <a:rPr lang="ko-KR" altLang="en-US" sz="1100" b="1" dirty="0" smtClean="0"/>
              <a:t>명세표 특이사항 항목 추가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5" y="363270"/>
            <a:ext cx="4529396" cy="282136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091592" y="1503972"/>
            <a:ext cx="763078" cy="20611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7" y="3508663"/>
            <a:ext cx="8101263" cy="2437444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564963" y="4951364"/>
            <a:ext cx="2021691" cy="913407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3586654" y="2703786"/>
            <a:ext cx="2222939" cy="22684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41178" y="2110884"/>
            <a:ext cx="3866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거래처의 특이사항을 기재할 수 있게 작업 하고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명세표에 인쇄될 수 있게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423060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13. </a:t>
            </a:r>
            <a:r>
              <a:rPr lang="ko-KR" altLang="en-US" sz="1100" b="1" dirty="0" smtClean="0"/>
              <a:t>거래처 생성시 원하는 다른 사업장에고 신규 생성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8" y="349415"/>
            <a:ext cx="4830942" cy="4630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4826" y="531493"/>
            <a:ext cx="5426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거래처 생성할 때 추가사업장을 선택 하여 해당사업장에도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동일한 정보의 거래처가 추가될 수 있게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378747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88712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 등록 화면에서 거래복사 시 수주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발주로 복사하는 기능 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5" y="422051"/>
            <a:ext cx="6127794" cy="240906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88612" y="1124017"/>
            <a:ext cx="2056647" cy="270218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245259" y="1247868"/>
            <a:ext cx="4318503" cy="151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528569" y="1032424"/>
            <a:ext cx="4183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매입과 매출 화면 거래 복사 시 내용을 발주와 수주에 </a:t>
            </a:r>
            <a:r>
              <a:rPr lang="ko-KR" altLang="en-US" sz="1100" b="1" dirty="0" err="1" smtClean="0"/>
              <a:t>넘길수</a:t>
            </a:r>
            <a:r>
              <a:rPr lang="ko-KR" altLang="en-US" sz="1100" b="1" dirty="0" smtClean="0"/>
              <a:t>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있게 작업 </a:t>
            </a:r>
            <a:endParaRPr lang="en-US" altLang="ko-KR" sz="11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77655" y="2954966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4. admin </a:t>
            </a:r>
            <a:r>
              <a:rPr lang="ko-KR" altLang="en-US" sz="1100" b="1" dirty="0" smtClean="0"/>
              <a:t>권한으로 일계표에서 상세 내역으로 넘겨 매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입출 내역을 수정 하는 기능 </a:t>
            </a:r>
            <a:endParaRPr lang="en-US" altLang="ko-KR" sz="1100" b="1" dirty="0" smtClean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" y="3216576"/>
            <a:ext cx="8421234" cy="3442179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77655" y="4137433"/>
            <a:ext cx="4494345" cy="117695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572000" y="4194770"/>
            <a:ext cx="4318503" cy="151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8998657" y="3955046"/>
            <a:ext cx="27436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Admin </a:t>
            </a:r>
            <a:r>
              <a:rPr lang="ko-KR" altLang="en-US" sz="1100" b="1" dirty="0" smtClean="0"/>
              <a:t>관리자 로그인 시 일계표에서 더블 클릭 하면 상세 내역으로 넘겨 처리할 수 있게 작업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416479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14. </a:t>
            </a:r>
            <a:r>
              <a:rPr lang="ko-KR" altLang="en-US" sz="1100" b="1" dirty="0" smtClean="0"/>
              <a:t>유형별 매출 현황에 품목 변경 시 합계 동일하게 수량 단가 나누기 </a:t>
            </a:r>
            <a:endParaRPr lang="en-US" altLang="ko-KR" sz="11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3" y="323192"/>
            <a:ext cx="8184055" cy="4603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773" y="5045569"/>
            <a:ext cx="8184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유형별 매출 현황에서 동일 품목이 선택되어 합계는 동일한 채로 품목을 변경하여 수량 및 단가를 나눌 수 있게 작업 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947697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15. </a:t>
            </a:r>
            <a:r>
              <a:rPr lang="ko-KR" altLang="en-US" sz="1100" b="1" dirty="0" smtClean="0"/>
              <a:t>거래처 담당자의 거래처만 조회될 수 있는 권한 및 기능 추가</a:t>
            </a:r>
            <a:endParaRPr lang="en-US" altLang="ko-KR" sz="11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6" y="261611"/>
            <a:ext cx="7015034" cy="2388224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5205193" y="1952146"/>
            <a:ext cx="1920537" cy="189691"/>
          </a:xfrm>
          <a:prstGeom prst="roundRect">
            <a:avLst>
              <a:gd name="adj" fmla="val 7320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0696" y="2707798"/>
            <a:ext cx="6874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err="1" smtClean="0"/>
              <a:t>천년경영</a:t>
            </a:r>
            <a:r>
              <a:rPr lang="en-US" altLang="ko-KR" sz="1100" b="1" dirty="0" smtClean="0"/>
              <a:t>CS </a:t>
            </a:r>
            <a:r>
              <a:rPr lang="ko-KR" altLang="en-US" sz="1100" b="1" dirty="0" smtClean="0"/>
              <a:t>모든 화면에 로그인한 담당자의 거래처만 조회될 수 있게 권한 작업 처리 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61394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16. </a:t>
            </a:r>
            <a:r>
              <a:rPr lang="ko-KR" altLang="en-US" sz="1100" b="1" dirty="0" smtClean="0"/>
              <a:t>거래처 담당자 일괄 변경 기능 </a:t>
            </a:r>
            <a:endParaRPr lang="en-US" altLang="ko-KR" sz="11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5" y="261610"/>
            <a:ext cx="9305925" cy="182880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8348376" y="898404"/>
            <a:ext cx="1058175" cy="27854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4605" y="2252014"/>
            <a:ext cx="5426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거래처의 담당자를 일괄 변경할 수 있게 기능 작업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거래처 선택 후 버튼 눌러 진행 </a:t>
            </a:r>
            <a:endParaRPr lang="en-US" altLang="ko-KR" sz="1100" b="1" dirty="0"/>
          </a:p>
        </p:txBody>
      </p:sp>
      <p:sp>
        <p:nvSpPr>
          <p:cNvPr id="9" name="직사각형 8"/>
          <p:cNvSpPr/>
          <p:nvPr/>
        </p:nvSpPr>
        <p:spPr>
          <a:xfrm>
            <a:off x="-1" y="2782907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17. </a:t>
            </a:r>
            <a:r>
              <a:rPr lang="ko-KR" altLang="en-US" sz="1100" b="1" dirty="0" smtClean="0"/>
              <a:t>상품 </a:t>
            </a:r>
            <a:r>
              <a:rPr lang="ko-KR" altLang="en-US" sz="1100" b="1" dirty="0" err="1" smtClean="0"/>
              <a:t>내품</a:t>
            </a:r>
            <a:r>
              <a:rPr lang="ko-KR" altLang="en-US" sz="1100" b="1" dirty="0" smtClean="0"/>
              <a:t> 수량 변경 시 해당상품으로 매입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매출된 내역 일괄 변경기능</a:t>
            </a:r>
            <a:endParaRPr lang="en-US" altLang="ko-KR" sz="1100" b="1" dirty="0" smtClean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" y="3213794"/>
            <a:ext cx="2457538" cy="3294806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63841" y="6129197"/>
            <a:ext cx="1727098" cy="188613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726" y="3065621"/>
            <a:ext cx="6334660" cy="3591151"/>
          </a:xfrm>
          <a:prstGeom prst="rect">
            <a:avLst/>
          </a:prstGeom>
        </p:spPr>
      </p:pic>
      <p:cxnSp>
        <p:nvCxnSpPr>
          <p:cNvPr id="13" name="직선 화살표 연결선 12"/>
          <p:cNvCxnSpPr>
            <a:endCxn id="12" idx="1"/>
          </p:cNvCxnSpPr>
          <p:nvPr/>
        </p:nvCxnSpPr>
        <p:spPr>
          <a:xfrm flipV="1">
            <a:off x="2190939" y="4861197"/>
            <a:ext cx="1360787" cy="133195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06107" y="4091755"/>
            <a:ext cx="19897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err="1" smtClean="0"/>
              <a:t>메출관리</a:t>
            </a:r>
            <a:r>
              <a:rPr lang="en-US" altLang="ko-KR" sz="1100" b="1" dirty="0" smtClean="0"/>
              <a:t>-</a:t>
            </a:r>
            <a:r>
              <a:rPr lang="ko-KR" altLang="en-US" sz="1100" b="1" dirty="0" err="1" smtClean="0"/>
              <a:t>내품수량</a:t>
            </a:r>
            <a:r>
              <a:rPr lang="ko-KR" altLang="en-US" sz="1100" b="1" dirty="0" smtClean="0"/>
              <a:t> 일괄변경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메뉴로 들어가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품목을 검색 후 변경 </a:t>
            </a:r>
            <a:r>
              <a:rPr lang="ko-KR" altLang="en-US" sz="1100" b="1" dirty="0" err="1" smtClean="0"/>
              <a:t>내품수량을</a:t>
            </a:r>
            <a:r>
              <a:rPr lang="ko-KR" altLang="en-US" sz="1100" b="1" dirty="0" smtClean="0"/>
              <a:t> 기재하고 변경을 누르면 기 등록된 내용이 새로 들어간 </a:t>
            </a:r>
            <a:r>
              <a:rPr lang="ko-KR" altLang="en-US" sz="1100" b="1" dirty="0" err="1" smtClean="0"/>
              <a:t>내품수에</a:t>
            </a:r>
            <a:r>
              <a:rPr lang="ko-KR" altLang="en-US" sz="1100" b="1" dirty="0" smtClean="0"/>
              <a:t> 맞게 변경 되는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기능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402684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18. </a:t>
            </a:r>
            <a:r>
              <a:rPr lang="ko-KR" altLang="en-US" sz="1100" b="1" dirty="0"/>
              <a:t>매입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매출 등록 시 박스를 사용 하면</a:t>
            </a:r>
            <a:r>
              <a:rPr lang="en-US" altLang="ko-KR" sz="1100" b="1" dirty="0"/>
              <a:t> </a:t>
            </a:r>
            <a:r>
              <a:rPr lang="ko-KR" altLang="en-US" sz="1100" b="1" dirty="0"/>
              <a:t>박스단가 표시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2" y="345257"/>
            <a:ext cx="9629775" cy="241935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7017517" y="1620570"/>
            <a:ext cx="705090" cy="97777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7370062" y="2598345"/>
            <a:ext cx="27162" cy="35308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360" y="2951430"/>
            <a:ext cx="7930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매출 등록 시 박스 사용을 하면 박스 단가가 표시되도록 작업 </a:t>
            </a:r>
            <a:endParaRPr lang="en-US" altLang="ko-KR" sz="1100" b="1" dirty="0" smtClean="0"/>
          </a:p>
          <a:p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78985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19. </a:t>
            </a:r>
            <a:r>
              <a:rPr lang="ko-KR" altLang="en-US" sz="1100" b="1" dirty="0"/>
              <a:t>매입</a:t>
            </a:r>
            <a:r>
              <a:rPr lang="en-US" altLang="ko-KR" sz="1100" b="1" dirty="0"/>
              <a:t>,</a:t>
            </a:r>
            <a:r>
              <a:rPr lang="ko-KR" altLang="en-US" sz="1100" b="1" dirty="0"/>
              <a:t>매출 등록 시 박스를 사용 하면</a:t>
            </a:r>
            <a:r>
              <a:rPr lang="en-US" altLang="ko-KR" sz="1100" b="1" dirty="0"/>
              <a:t> </a:t>
            </a:r>
            <a:r>
              <a:rPr lang="ko-KR" altLang="en-US" sz="1100" b="1" dirty="0"/>
              <a:t>박스단가 표시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9" y="261610"/>
            <a:ext cx="6381258" cy="2062503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4902608" y="2251772"/>
            <a:ext cx="468" cy="33395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0" y="2708057"/>
            <a:ext cx="6297667" cy="2710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1831" y="1947086"/>
            <a:ext cx="4352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/>
              <a:t>재고실사 화면에서 </a:t>
            </a:r>
            <a:r>
              <a:rPr lang="ko-KR" altLang="en-US" sz="1100" b="1" dirty="0"/>
              <a:t> </a:t>
            </a:r>
            <a:r>
              <a:rPr lang="ko-KR" altLang="en-US" sz="1100" b="1" dirty="0" smtClean="0"/>
              <a:t>해당 내용을 클릭 하면 수불현황으로 넘기는 기능  작업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51359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거래처 등록화면 그룹 일괄 수정 작업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" y="318215"/>
            <a:ext cx="9343273" cy="169682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7009495" y="754296"/>
            <a:ext cx="1789599" cy="440841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401" y="2071644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거래처 등록 화면에서 그룹을 일괄로 변경할 수 있는 기능 작업 </a:t>
            </a:r>
            <a:endParaRPr lang="en-US" altLang="ko-KR" sz="1000" b="1" dirty="0" smtClean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3777916" y="1195137"/>
            <a:ext cx="3231579" cy="87650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-1" y="251248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21. </a:t>
            </a:r>
            <a:r>
              <a:rPr lang="ko-KR" altLang="en-US" sz="1100" b="1" dirty="0"/>
              <a:t>박스단가 항목을 매입</a:t>
            </a:r>
            <a:r>
              <a:rPr lang="en-US" altLang="ko-KR" sz="1100" b="1" dirty="0"/>
              <a:t>/</a:t>
            </a:r>
            <a:r>
              <a:rPr lang="ko-KR" altLang="en-US" sz="1100" b="1" dirty="0"/>
              <a:t>매출 원장과 유형별보고서 일계표에도 표시될 수 있게 작업</a:t>
            </a:r>
            <a:endParaRPr lang="en-US" altLang="ko-KR" sz="11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8" y="3131652"/>
            <a:ext cx="9215857" cy="1621651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2400708" y="3881679"/>
            <a:ext cx="539561" cy="272536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401" y="4857922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앞서 처리된 박스 사용시 박스 단가 처리되는 부분에 대하여 원하는 화면에 추가 작업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27388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22. </a:t>
            </a:r>
            <a:r>
              <a:rPr lang="ko-KR" altLang="en-US" sz="1100" b="1" dirty="0"/>
              <a:t>영업 이익 현황에 </a:t>
            </a:r>
            <a:r>
              <a:rPr lang="ko-KR" altLang="en-US" sz="1100" b="1" dirty="0" err="1"/>
              <a:t>그리드</a:t>
            </a:r>
            <a:r>
              <a:rPr lang="ko-KR" altLang="en-US" sz="1100" b="1" dirty="0"/>
              <a:t> 상에서  단위원가를 변경 하고 변경된 단위 원가를 기본 매입가로 설정하는 기능 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1" y="325329"/>
            <a:ext cx="7575620" cy="229963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 flipH="1">
            <a:off x="4296103" y="1197209"/>
            <a:ext cx="7883" cy="73309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7421" y="2679074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영업이익에서 단위 원가를 클릭하여 금액을 수정하고 수정된 원가를 기본 매입가로 처리될 수 있게 작업</a:t>
            </a:r>
            <a:endParaRPr lang="en-US" altLang="ko-KR" sz="1000" b="1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-26741" y="297941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23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매입 매출 원장에 </a:t>
            </a:r>
            <a:r>
              <a:rPr lang="ko-KR" altLang="en-US" sz="1100" b="1" dirty="0" err="1" smtClean="0"/>
              <a:t>내품</a:t>
            </a:r>
            <a:r>
              <a:rPr lang="ko-KR" altLang="en-US" sz="1100" b="1" dirty="0" smtClean="0"/>
              <a:t> 수량 </a:t>
            </a:r>
            <a:r>
              <a:rPr lang="ko-KR" altLang="en-US" sz="1100" b="1" dirty="0"/>
              <a:t>표기 </a:t>
            </a:r>
            <a:endParaRPr lang="en-US" altLang="ko-KR" sz="11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1" y="3387173"/>
            <a:ext cx="10287820" cy="2137906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2784336" y="3595471"/>
            <a:ext cx="487009" cy="1929608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7420" y="5610266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매입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매출 원장 화면에 </a:t>
            </a:r>
            <a:r>
              <a:rPr lang="ko-KR" altLang="en-US" sz="1000" b="1" dirty="0" err="1" smtClean="0"/>
              <a:t>내품수량</a:t>
            </a:r>
            <a:r>
              <a:rPr lang="ko-KR" altLang="en-US" sz="1000" b="1" dirty="0" smtClean="0"/>
              <a:t> 칼럼 추가 작업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74132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24. </a:t>
            </a:r>
            <a:r>
              <a:rPr lang="ko-KR" altLang="en-US" sz="1100" b="1" dirty="0"/>
              <a:t>매입전표에서 단가 변경하여 기초단가에 </a:t>
            </a:r>
            <a:r>
              <a:rPr lang="ko-KR" altLang="en-US" sz="1100" b="1" dirty="0" err="1"/>
              <a:t>적용시</a:t>
            </a:r>
            <a:r>
              <a:rPr lang="ko-KR" altLang="en-US" sz="1100" b="1" dirty="0"/>
              <a:t> 마이너스인건은 적용 안되도록 작업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8" y="349417"/>
            <a:ext cx="10142130" cy="220127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929557" y="1585891"/>
            <a:ext cx="581602" cy="455743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5434" y="2173054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매입 전표에서 단가를 변경 하면 기초단가가 변경되게 사용 중인 조건에 </a:t>
            </a:r>
            <a:r>
              <a:rPr lang="ko-KR" altLang="en-US" sz="1000" b="1" dirty="0" err="1" smtClean="0"/>
              <a:t>마이너스건은</a:t>
            </a:r>
            <a:r>
              <a:rPr lang="ko-KR" altLang="en-US" sz="1000" b="1" dirty="0" smtClean="0"/>
              <a:t> 적용 되지 않도록 작업 </a:t>
            </a:r>
            <a:endParaRPr lang="en-US" altLang="ko-KR" sz="10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-1" y="2766709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25. </a:t>
            </a:r>
            <a:r>
              <a:rPr lang="ko-KR" altLang="en-US" sz="1100" b="1" dirty="0" smtClean="0"/>
              <a:t>매출단가 </a:t>
            </a:r>
            <a:r>
              <a:rPr lang="en-US" altLang="ko-KR" sz="1100" b="1" dirty="0" smtClean="0"/>
              <a:t>0</a:t>
            </a:r>
            <a:r>
              <a:rPr lang="ko-KR" altLang="en-US" sz="1100" b="1" dirty="0" err="1" smtClean="0"/>
              <a:t>일때</a:t>
            </a:r>
            <a:r>
              <a:rPr lang="ko-KR" altLang="en-US" sz="1100" b="1" dirty="0" smtClean="0"/>
              <a:t> 특별 단가 처리 되지 않게 작업 </a:t>
            </a:r>
            <a:endParaRPr lang="en-US" altLang="ko-KR" sz="11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8" y="3160846"/>
            <a:ext cx="8221733" cy="2347914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6511159" y="4546733"/>
            <a:ext cx="581602" cy="455743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5434" y="5132507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매출단가가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0</a:t>
            </a:r>
            <a:r>
              <a:rPr lang="ko-KR" altLang="en-US" sz="1000" b="1" dirty="0" smtClean="0"/>
              <a:t>으로 처리 </a:t>
            </a:r>
            <a:r>
              <a:rPr lang="ko-KR" altLang="en-US" sz="1000" b="1" dirty="0" err="1" smtClean="0"/>
              <a:t>되었을때</a:t>
            </a:r>
            <a:r>
              <a:rPr lang="ko-KR" altLang="en-US" sz="1000" b="1" dirty="0" smtClean="0"/>
              <a:t> 특별 단가로 처리되지 않게 작업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35865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26. </a:t>
            </a:r>
            <a:r>
              <a:rPr lang="ko-KR" altLang="en-US" sz="1100" b="1" dirty="0"/>
              <a:t>일계표에 단위와 박스 수량 추가 작업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8" y="371638"/>
            <a:ext cx="8267700" cy="195262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822027" y="763009"/>
            <a:ext cx="1679027" cy="529763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3708" y="2311180"/>
            <a:ext cx="793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일계표 쪽에 박스 수량 및 단위 작업</a:t>
            </a:r>
            <a:endParaRPr lang="en-US" altLang="ko-KR" sz="10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0" y="2715634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27. </a:t>
            </a:r>
            <a:r>
              <a:rPr lang="ko-KR" altLang="en-US" sz="1100" b="1" dirty="0"/>
              <a:t>일계표에 파일을 첨부 하고 내려 받을 수 있게 작업 </a:t>
            </a:r>
            <a:endParaRPr lang="en-US" altLang="ko-KR" sz="11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08" y="2948772"/>
            <a:ext cx="5368816" cy="3823159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501054" y="5235161"/>
            <a:ext cx="874987" cy="337949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43708" y="2966502"/>
            <a:ext cx="4257346" cy="3521008"/>
          </a:xfrm>
          <a:prstGeom prst="roundRect">
            <a:avLst>
              <a:gd name="adj" fmla="val 1037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32736" y="3012366"/>
            <a:ext cx="272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일계표 쪽에 공지 사항을 처리 하고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파일을 첨부하고 내려 받을 수 있는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새로운 기능 작업  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41290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28. </a:t>
            </a:r>
            <a:r>
              <a:rPr lang="ko-KR" altLang="en-US" sz="1100" b="1" dirty="0"/>
              <a:t>영업이익에서 선택이 되고 액션을 취하면 최근 매입가로 </a:t>
            </a:r>
            <a:r>
              <a:rPr lang="ko-KR" altLang="en-US" sz="1100" b="1" dirty="0" err="1"/>
              <a:t>셋팅</a:t>
            </a:r>
            <a:r>
              <a:rPr lang="ko-KR" altLang="en-US" sz="1100" b="1" dirty="0"/>
              <a:t> 할지 기본매입가로 할지 선택 작업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" y="261610"/>
            <a:ext cx="8061271" cy="238253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5659821" y="1094086"/>
            <a:ext cx="764628" cy="245984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566745" y="1340069"/>
            <a:ext cx="2984938" cy="1103585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404991" y="1094086"/>
            <a:ext cx="272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영업 이익현황에서 최근 매입가 변경 버튼을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눌러 기본 매입가가 아닌 </a:t>
            </a:r>
            <a:r>
              <a:rPr lang="ko-KR" altLang="en-US" sz="1000" b="1" dirty="0" err="1" smtClean="0"/>
              <a:t>최근매입가로</a:t>
            </a:r>
            <a:r>
              <a:rPr lang="ko-KR" altLang="en-US" sz="1000" b="1" dirty="0" smtClean="0"/>
              <a:t> 일괄변경 하게 하고 변경된 금액을 기본매입가로 </a:t>
            </a:r>
            <a:endParaRPr lang="en-US" altLang="ko-KR" sz="1000" b="1" dirty="0"/>
          </a:p>
          <a:p>
            <a:r>
              <a:rPr lang="ko-KR" altLang="en-US" sz="1000" b="1" dirty="0" smtClean="0"/>
              <a:t>일괄 변경할 수 있게 작업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6991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462" y="69451"/>
            <a:ext cx="10821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2015-08-25 </a:t>
            </a:r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smtClean="0"/>
              <a:t>매입매출에 한정하여 </a:t>
            </a:r>
            <a:r>
              <a:rPr lang="en-US" altLang="ko-KR" sz="1100" b="1" dirty="0" smtClean="0"/>
              <a:t>admin</a:t>
            </a:r>
            <a:r>
              <a:rPr lang="ko-KR" altLang="en-US" sz="1100" b="1" dirty="0" smtClean="0"/>
              <a:t>으로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로그인 하면 타 사업장의 내용을 처리할 수 있는 기능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2. </a:t>
            </a:r>
            <a:r>
              <a:rPr lang="ko-KR" altLang="en-US" sz="1100" b="1" dirty="0" smtClean="0"/>
              <a:t>품목 기준으로 </a:t>
            </a:r>
            <a:r>
              <a:rPr lang="ko-KR" altLang="en-US" sz="1100" b="1" dirty="0" err="1" smtClean="0"/>
              <a:t>박스만쓸지</a:t>
            </a:r>
            <a:r>
              <a:rPr lang="ko-KR" altLang="en-US" sz="1100" b="1" dirty="0" smtClean="0"/>
              <a:t> 낱개만 쓸지 설정 하여 온라인 주문서에서 활용 하는 기능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3. </a:t>
            </a:r>
            <a:r>
              <a:rPr lang="ko-KR" altLang="en-US" sz="1100" b="1" dirty="0" smtClean="0"/>
              <a:t>온라인 주문서 공지에 엑셀 첨부 하는 기능 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4.</a:t>
            </a:r>
            <a:r>
              <a:rPr lang="ko-KR" altLang="en-US" sz="1100" b="1" dirty="0" smtClean="0"/>
              <a:t> 온라인 비공개 설정을 품목 리스트에서 처리 하는 기능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5. </a:t>
            </a:r>
            <a:r>
              <a:rPr lang="ko-KR" altLang="en-US" sz="1100" b="1" dirty="0" err="1" smtClean="0"/>
              <a:t>스마트폰에서</a:t>
            </a:r>
            <a:r>
              <a:rPr lang="ko-KR" altLang="en-US" sz="1100" b="1" dirty="0" smtClean="0"/>
              <a:t> 상품 검수 기능 추가 </a:t>
            </a:r>
            <a:endParaRPr lang="en-US" altLang="ko-KR" sz="1100" b="1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78462" y="125291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매입매출에 한정하여 </a:t>
            </a:r>
            <a:r>
              <a:rPr lang="en-US" altLang="ko-KR" sz="1100" b="1" dirty="0" smtClean="0"/>
              <a:t>admin</a:t>
            </a:r>
            <a:r>
              <a:rPr lang="ko-KR" altLang="en-US" sz="1100" b="1" dirty="0" smtClean="0"/>
              <a:t>으로 로그인 하면 타 사업장의 내용을 처리할 수 있는 기능  </a:t>
            </a:r>
            <a:endParaRPr lang="en-US" altLang="ko-KR" sz="11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8" y="1514526"/>
            <a:ext cx="9440509" cy="3781751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39963" y="3298430"/>
            <a:ext cx="2195419" cy="531186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435382" y="3554969"/>
            <a:ext cx="7342361" cy="905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904470" y="3179302"/>
            <a:ext cx="1991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Admin</a:t>
            </a:r>
            <a:r>
              <a:rPr lang="ko-KR" altLang="en-US" sz="1100" b="1" dirty="0" smtClean="0"/>
              <a:t>으로 로그인 </a:t>
            </a:r>
            <a:r>
              <a:rPr lang="ko-KR" altLang="en-US" sz="1100" b="1" dirty="0" err="1" smtClean="0"/>
              <a:t>하였을경우</a:t>
            </a:r>
            <a:r>
              <a:rPr lang="ko-KR" altLang="en-US" sz="1100" b="1" dirty="0" smtClean="0"/>
              <a:t> 사업장을 선택하여 해당 사업장으로 내용을 처리 할 수 있는 기능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139721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462" y="69451"/>
            <a:ext cx="1082190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2016-09-27 </a:t>
            </a:r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smtClean="0"/>
              <a:t>폐기등록관리 더블클릭 하면 해당전표 이동 작업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2. </a:t>
            </a:r>
            <a:r>
              <a:rPr lang="ko-KR" altLang="en-US" sz="1100" b="1" dirty="0" smtClean="0"/>
              <a:t>폐기등록관리 매입거래처로 처리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3. </a:t>
            </a:r>
            <a:r>
              <a:rPr lang="ko-KR" altLang="en-US" sz="1100" b="1" dirty="0" smtClean="0"/>
              <a:t>매출등록 화면 상단에 최근 매입과 </a:t>
            </a:r>
            <a:r>
              <a:rPr lang="ko-KR" altLang="en-US" sz="1100" b="1" dirty="0" err="1" smtClean="0"/>
              <a:t>매출표</a:t>
            </a:r>
            <a:r>
              <a:rPr lang="ko-KR" altLang="en-US" sz="1100" b="1" dirty="0" smtClean="0"/>
              <a:t> 작업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4. </a:t>
            </a:r>
            <a:r>
              <a:rPr lang="ko-KR" altLang="en-US" sz="1100" b="1" dirty="0" smtClean="0"/>
              <a:t>명세표 단가에 박스단가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낱개단가 표시</a:t>
            </a:r>
            <a:r>
              <a:rPr lang="en-US" altLang="ko-KR" sz="1100" b="1" dirty="0" smtClean="0"/>
              <a:t>             </a:t>
            </a:r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5. </a:t>
            </a:r>
            <a:r>
              <a:rPr lang="ko-KR" altLang="en-US" sz="1100" b="1" dirty="0" err="1" smtClean="0"/>
              <a:t>빠레트관리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6. </a:t>
            </a:r>
            <a:r>
              <a:rPr lang="ko-KR" altLang="en-US" sz="1100" b="1" dirty="0" smtClean="0"/>
              <a:t>이익현황에서 </a:t>
            </a:r>
            <a:r>
              <a:rPr lang="ko-KR" altLang="en-US" sz="1100" b="1" dirty="0" err="1" smtClean="0"/>
              <a:t>내품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박스매입가 표기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7. </a:t>
            </a:r>
            <a:r>
              <a:rPr lang="ko-KR" altLang="en-US" sz="1100" b="1" dirty="0" smtClean="0"/>
              <a:t>경비입출관리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통장입출명세서 해당내용 </a:t>
            </a:r>
            <a:r>
              <a:rPr lang="ko-KR" altLang="en-US" sz="1100" b="1" dirty="0" err="1" smtClean="0"/>
              <a:t>클릭시</a:t>
            </a:r>
            <a:r>
              <a:rPr lang="ko-KR" altLang="en-US" sz="1100" b="1" dirty="0" smtClean="0"/>
              <a:t> 입출금 수정화면 이동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8. </a:t>
            </a:r>
            <a:r>
              <a:rPr lang="ko-KR" altLang="en-US" sz="1100" b="1" dirty="0" err="1" smtClean="0"/>
              <a:t>향천</a:t>
            </a:r>
            <a:r>
              <a:rPr lang="ko-KR" altLang="en-US" sz="1100" b="1" dirty="0" smtClean="0"/>
              <a:t> 전용 명세표 따로 작업 </a:t>
            </a:r>
            <a:endParaRPr lang="en-US" altLang="ko-KR" sz="11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" y="2007715"/>
            <a:ext cx="7749514" cy="267029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685278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1. </a:t>
            </a:r>
            <a:r>
              <a:rPr lang="ko-KR" altLang="en-US" sz="1100" b="1" dirty="0"/>
              <a:t>폐기등록관리 더블클릭 하면 해당전표 이동 작업</a:t>
            </a:r>
            <a:endParaRPr lang="en-US" altLang="ko-KR" sz="1100" b="1" dirty="0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055057" y="3342863"/>
            <a:ext cx="6067451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78918" y="2988920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폐기 등록 관리에서 더블클릭 시 해당 전표로 이동 하게 작업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42769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2. </a:t>
            </a:r>
            <a:r>
              <a:rPr lang="ko-KR" altLang="en-US" sz="1100" b="1" dirty="0"/>
              <a:t>폐기등록관리 매입거래처로 처리 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7" y="332345"/>
            <a:ext cx="7861293" cy="2204909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5272641" y="1110560"/>
            <a:ext cx="1054017" cy="306347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6326658" y="1263733"/>
            <a:ext cx="1919418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18961" y="1063678"/>
            <a:ext cx="272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폐기 등록 관리에서 선택 후 버튼 클릭 하면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품목이 등록되어 있는 </a:t>
            </a:r>
            <a:r>
              <a:rPr lang="ko-KR" altLang="en-US" sz="1000" b="1" dirty="0" err="1" smtClean="0"/>
              <a:t>주매입처로</a:t>
            </a:r>
            <a:r>
              <a:rPr lang="ko-KR" altLang="en-US" sz="1000" b="1" dirty="0" smtClean="0"/>
              <a:t> 바로 처리되게 작업  </a:t>
            </a:r>
            <a:endParaRPr lang="en-US" altLang="ko-KR" sz="1000" b="1" dirty="0"/>
          </a:p>
        </p:txBody>
      </p:sp>
      <p:sp>
        <p:nvSpPr>
          <p:cNvPr id="11" name="직사각형 10"/>
          <p:cNvSpPr/>
          <p:nvPr/>
        </p:nvSpPr>
        <p:spPr>
          <a:xfrm>
            <a:off x="-1" y="2672951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3. </a:t>
            </a:r>
            <a:r>
              <a:rPr lang="ko-KR" altLang="en-US" sz="1100" b="1" dirty="0"/>
              <a:t>매출등록 화면 상단에 최근 매입과 </a:t>
            </a:r>
            <a:r>
              <a:rPr lang="ko-KR" altLang="en-US" sz="1100" b="1" dirty="0" err="1"/>
              <a:t>매출표</a:t>
            </a:r>
            <a:r>
              <a:rPr lang="ko-KR" altLang="en-US" sz="1100" b="1" dirty="0"/>
              <a:t> 작업 </a:t>
            </a:r>
            <a:endParaRPr lang="en-US" altLang="ko-KR" sz="1100" b="1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7" y="3179424"/>
            <a:ext cx="11720256" cy="1517027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6326658" y="3149710"/>
            <a:ext cx="5511115" cy="879307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6919784" y="4028242"/>
            <a:ext cx="556053" cy="9556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37083" y="5068903"/>
            <a:ext cx="272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매출 등록 화면에 선택된 품목의  매입이력과 매출 이력이 표시가 되고 내용을 클릭 하면 해당전표로 이동되게 작업 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3942360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 4. </a:t>
            </a:r>
            <a:r>
              <a:rPr lang="ko-KR" altLang="en-US" sz="1100" b="1" dirty="0"/>
              <a:t>명세표 단가에 박스단가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낱개단가 표시</a:t>
            </a:r>
            <a:r>
              <a:rPr lang="en-US" altLang="ko-KR" sz="1100" b="1" dirty="0"/>
              <a:t>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" y="371603"/>
            <a:ext cx="5731218" cy="247385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3526220" y="1786063"/>
            <a:ext cx="815122" cy="677051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341342" y="2079279"/>
            <a:ext cx="1449858" cy="489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89252" y="1786063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 smtClean="0"/>
              <a:t>명세표쪽에</a:t>
            </a:r>
            <a:r>
              <a:rPr lang="ko-KR" altLang="en-US" sz="1000" b="1" dirty="0" smtClean="0"/>
              <a:t> 박스단가와 낱개단가가 표시될 수 있게 작업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2829554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 5. </a:t>
            </a:r>
            <a:r>
              <a:rPr lang="ko-KR" altLang="en-US" sz="1100" b="1" dirty="0" err="1"/>
              <a:t>빠레트관리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4" y="261610"/>
            <a:ext cx="1930744" cy="3013693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303679" y="3005263"/>
            <a:ext cx="866093" cy="149829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83" y="627420"/>
            <a:ext cx="2954607" cy="2012033"/>
          </a:xfrm>
          <a:prstGeom prst="rect">
            <a:avLst/>
          </a:prstGeom>
        </p:spPr>
      </p:pic>
      <p:cxnSp>
        <p:nvCxnSpPr>
          <p:cNvPr id="9" name="직선 화살표 연결선 8"/>
          <p:cNvCxnSpPr>
            <a:endCxn id="8" idx="1"/>
          </p:cNvCxnSpPr>
          <p:nvPr/>
        </p:nvCxnSpPr>
        <p:spPr>
          <a:xfrm flipV="1">
            <a:off x="1169772" y="1633437"/>
            <a:ext cx="1584111" cy="144674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76" y="3533699"/>
            <a:ext cx="8162944" cy="3092385"/>
          </a:xfrm>
          <a:prstGeom prst="rect">
            <a:avLst/>
          </a:prstGeom>
        </p:spPr>
      </p:pic>
      <p:cxnSp>
        <p:nvCxnSpPr>
          <p:cNvPr id="14" name="직선 화살표 연결선 13"/>
          <p:cNvCxnSpPr/>
          <p:nvPr/>
        </p:nvCxnSpPr>
        <p:spPr>
          <a:xfrm flipH="1">
            <a:off x="10779853" y="4784540"/>
            <a:ext cx="296302" cy="7354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9376" y="670524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주문관리</a:t>
            </a:r>
            <a:r>
              <a:rPr lang="en-US" altLang="ko-KR" sz="1000" b="1" dirty="0" smtClean="0"/>
              <a:t>-</a:t>
            </a:r>
            <a:r>
              <a:rPr lang="ko-KR" altLang="en-US" sz="1000" b="1" dirty="0"/>
              <a:t> </a:t>
            </a:r>
            <a:r>
              <a:rPr lang="en-US" altLang="ko-KR" sz="1000" b="1" dirty="0" smtClean="0"/>
              <a:t>15</a:t>
            </a:r>
            <a:r>
              <a:rPr lang="ko-KR" altLang="en-US" sz="1000" b="1" dirty="0" err="1" smtClean="0"/>
              <a:t>빠렛트관리</a:t>
            </a:r>
            <a:r>
              <a:rPr lang="ko-KR" altLang="en-US" sz="1000" b="1" dirty="0" smtClean="0"/>
              <a:t> 에서 </a:t>
            </a:r>
            <a:r>
              <a:rPr lang="ko-KR" altLang="en-US" sz="1000" b="1" dirty="0" err="1" smtClean="0"/>
              <a:t>빠렛트</a:t>
            </a:r>
            <a:r>
              <a:rPr lang="ko-KR" altLang="en-US" sz="1000" b="1" dirty="0" smtClean="0"/>
              <a:t> 종류를 입력 하는 화면 작업 </a:t>
            </a:r>
            <a:endParaRPr lang="en-US" altLang="ko-KR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5023" y="5226064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매출등록에서 패물 처리시 </a:t>
            </a:r>
            <a:r>
              <a:rPr lang="ko-KR" altLang="en-US" sz="1000" b="1" dirty="0" err="1" smtClean="0"/>
              <a:t>빠렛트출고를</a:t>
            </a:r>
            <a:r>
              <a:rPr lang="ko-KR" altLang="en-US" sz="1000" b="1" dirty="0" smtClean="0"/>
              <a:t>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등록 하는 화면 작업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4151155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7" y="228214"/>
            <a:ext cx="2980649" cy="24655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70" y="95893"/>
            <a:ext cx="7195434" cy="4245447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3097426" y="2537254"/>
            <a:ext cx="1385244" cy="746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973" y="2842864"/>
            <a:ext cx="2721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보고서</a:t>
            </a:r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기타보고서</a:t>
            </a:r>
            <a:r>
              <a:rPr lang="en-US" altLang="ko-KR" sz="1000" b="1" dirty="0" smtClean="0"/>
              <a:t>- </a:t>
            </a:r>
            <a:r>
              <a:rPr lang="ko-KR" altLang="en-US" sz="1000" b="1" dirty="0" err="1" smtClean="0"/>
              <a:t>파렛트</a:t>
            </a:r>
            <a:r>
              <a:rPr lang="ko-KR" altLang="en-US" sz="1000" b="1" dirty="0" smtClean="0"/>
              <a:t> 입출현황에서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앞 화면에서 처리한 내용이 조회되며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회수 등 일괄처리 하는 화면 작업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2268402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6. </a:t>
            </a:r>
            <a:r>
              <a:rPr lang="ko-KR" altLang="en-US" sz="1100" b="1" dirty="0"/>
              <a:t>이익현황에서 </a:t>
            </a:r>
            <a:r>
              <a:rPr lang="ko-KR" altLang="en-US" sz="1100" b="1" dirty="0" err="1"/>
              <a:t>내품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박스매입가 표기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3" y="370122"/>
            <a:ext cx="9152485" cy="1550957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829593" y="1011707"/>
            <a:ext cx="2388548" cy="182779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29593" y="1280783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 smtClean="0"/>
              <a:t>영업입익에서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내품</a:t>
            </a:r>
            <a:r>
              <a:rPr lang="ko-KR" altLang="en-US" sz="1000" b="1" dirty="0" smtClean="0"/>
              <a:t> 및 박스단가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박스 </a:t>
            </a:r>
            <a:r>
              <a:rPr lang="ko-KR" altLang="en-US" sz="1000" b="1" dirty="0" err="1" smtClean="0"/>
              <a:t>매입가등</a:t>
            </a:r>
            <a:r>
              <a:rPr lang="ko-KR" altLang="en-US" sz="1000" b="1" dirty="0" smtClean="0"/>
              <a:t> 작업 </a:t>
            </a:r>
            <a:endParaRPr lang="en-US" altLang="ko-KR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2029591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 7. </a:t>
            </a:r>
            <a:r>
              <a:rPr lang="ko-KR" altLang="en-US" sz="1100" b="1" dirty="0" smtClean="0"/>
              <a:t>통장입출명세서 </a:t>
            </a:r>
            <a:r>
              <a:rPr lang="ko-KR" altLang="en-US" sz="1100" b="1" dirty="0"/>
              <a:t>해당내용 </a:t>
            </a:r>
            <a:r>
              <a:rPr lang="ko-KR" altLang="en-US" sz="1100" b="1" dirty="0" err="1"/>
              <a:t>클릭시</a:t>
            </a:r>
            <a:r>
              <a:rPr lang="ko-KR" altLang="en-US" sz="1100" b="1" dirty="0"/>
              <a:t> 입출금 수정화면 이동</a:t>
            </a:r>
            <a:endParaRPr lang="en-US" altLang="ko-KR" sz="11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3" y="2399713"/>
            <a:ext cx="4651161" cy="4358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6674" y="2831740"/>
            <a:ext cx="2721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통장입출명세서 화면 내용 </a:t>
            </a:r>
            <a:r>
              <a:rPr lang="ko-KR" altLang="en-US" sz="1000" b="1" dirty="0" err="1" smtClean="0"/>
              <a:t>클릭시</a:t>
            </a:r>
            <a:r>
              <a:rPr lang="ko-KR" altLang="en-US" sz="1000" b="1" dirty="0" smtClean="0"/>
              <a:t> 입출금 수정 화면 뜨게 작업 </a:t>
            </a:r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977719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 8. </a:t>
            </a:r>
            <a:r>
              <a:rPr lang="ko-KR" altLang="en-US" sz="1100" b="1" dirty="0" err="1"/>
              <a:t>향천</a:t>
            </a:r>
            <a:r>
              <a:rPr lang="ko-KR" altLang="en-US" sz="1100" b="1" dirty="0"/>
              <a:t> 전용 명세표 따로 작업 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3" y="333890"/>
            <a:ext cx="6238875" cy="142875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50983" y="1013254"/>
            <a:ext cx="4668152" cy="238897"/>
          </a:xfrm>
          <a:prstGeom prst="roundRect">
            <a:avLst>
              <a:gd name="adj" fmla="val 5291"/>
            </a:avLst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4819135" y="1132702"/>
            <a:ext cx="1729946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9081" y="1005930"/>
            <a:ext cx="2721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err="1" smtClean="0"/>
              <a:t>향천</a:t>
            </a:r>
            <a:r>
              <a:rPr lang="ko-KR" altLang="en-US" sz="1000" b="1" dirty="0" smtClean="0"/>
              <a:t> 전용 명세표 따로 작업 </a:t>
            </a:r>
            <a:endParaRPr lang="en-US" altLang="ko-KR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0983" y="2123243"/>
            <a:ext cx="80977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err="1" smtClean="0"/>
              <a:t>정리된것은</a:t>
            </a:r>
            <a:r>
              <a:rPr lang="ko-KR" altLang="en-US" sz="1300" b="1" dirty="0" smtClean="0"/>
              <a:t> 견적이 들어간 내용 토대로 작성 되었습니다</a:t>
            </a:r>
            <a:r>
              <a:rPr lang="en-US" altLang="ko-KR" sz="1300" b="1" dirty="0" smtClean="0"/>
              <a:t>.</a:t>
            </a:r>
          </a:p>
          <a:p>
            <a:endParaRPr lang="en-US" altLang="ko-KR" sz="1300" b="1" dirty="0"/>
          </a:p>
          <a:p>
            <a:r>
              <a:rPr lang="ko-KR" altLang="en-US" sz="1300" b="1" dirty="0" smtClean="0"/>
              <a:t>사장님께서 중간중간 요청 하셔서 견적 없이 처리된 내용이 꽤 있습니다 </a:t>
            </a:r>
            <a:endParaRPr lang="en-US" altLang="ko-KR" sz="1300" b="1" dirty="0" smtClean="0"/>
          </a:p>
          <a:p>
            <a:r>
              <a:rPr lang="ko-KR" altLang="en-US" sz="1300" b="1" dirty="0" smtClean="0"/>
              <a:t>그런 항목에 대하여서는  빠진 내용이 있을 수 있겠습니다  </a:t>
            </a:r>
            <a:endParaRPr lang="ko-KR" alt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526533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5330" y="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b="1" dirty="0" smtClean="0"/>
              <a:t>2016-11-23 </a:t>
            </a:r>
            <a:endParaRPr lang="en-US" altLang="ko-KR" sz="1100" b="1" dirty="0"/>
          </a:p>
          <a:p>
            <a:r>
              <a:rPr lang="ko-KR" altLang="en-US" sz="1100" b="1" dirty="0"/>
              <a:t>작업내용 </a:t>
            </a:r>
            <a:r>
              <a:rPr lang="en-US" altLang="ko-KR" sz="1100" b="1" dirty="0"/>
              <a:t>: 1. </a:t>
            </a:r>
            <a:r>
              <a:rPr lang="ko-KR" altLang="en-US" sz="1100" b="1" dirty="0" smtClean="0"/>
              <a:t>쇼핑몰 작업 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0" y="634314"/>
            <a:ext cx="6816556" cy="3370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30" y="4281557"/>
            <a:ext cx="80977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hlinkClick r:id="rId3"/>
              </a:rPr>
              <a:t>http://</a:t>
            </a:r>
            <a:r>
              <a:rPr lang="en-US" altLang="ko-KR" sz="1100" b="1" dirty="0" smtClean="0">
                <a:hlinkClick r:id="rId3"/>
              </a:rPr>
              <a:t>shopc.mjsoft.co/4/mjshop_marsa4js/shop/intro.php</a:t>
            </a:r>
            <a:endParaRPr lang="en-US" altLang="ko-KR" sz="1100" b="1" dirty="0" smtClean="0"/>
          </a:p>
          <a:p>
            <a:endParaRPr lang="en-US" altLang="ko-KR" sz="1100" b="1" dirty="0" smtClean="0"/>
          </a:p>
          <a:p>
            <a:r>
              <a:rPr lang="ko-KR" altLang="en-US" sz="1100" b="1" dirty="0" err="1" smtClean="0"/>
              <a:t>인트로</a:t>
            </a:r>
            <a:r>
              <a:rPr lang="ko-KR" altLang="en-US" sz="1100" b="1" dirty="0" smtClean="0"/>
              <a:t> 및 내부 도매 소매에 따른 화면이 따로 처리되는 등의 쇼핑몰 운영에 대한 다수 작업   </a:t>
            </a:r>
            <a:endParaRPr lang="en-US" altLang="ko-KR" sz="1100" b="1" dirty="0" smtClean="0"/>
          </a:p>
          <a:p>
            <a:endParaRPr lang="en-US" altLang="ko-KR" sz="1300" b="1" dirty="0"/>
          </a:p>
        </p:txBody>
      </p:sp>
    </p:spTree>
    <p:extLst>
      <p:ext uri="{BB962C8B-B14F-4D97-AF65-F5344CB8AC3E}">
        <p14:creationId xmlns:p14="http://schemas.microsoft.com/office/powerpoint/2010/main" val="3966392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0"/>
            <a:ext cx="988540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2016-09-27 </a:t>
            </a:r>
          </a:p>
          <a:p>
            <a:r>
              <a:rPr lang="ko-KR" altLang="en-US" sz="1100" b="1" dirty="0"/>
              <a:t>작업내용 </a:t>
            </a:r>
            <a:r>
              <a:rPr lang="en-US" altLang="ko-KR" sz="1100" b="1" dirty="0"/>
              <a:t>: 1. </a:t>
            </a:r>
            <a:r>
              <a:rPr lang="ko-KR" altLang="en-US" sz="1100" b="1" dirty="0" err="1"/>
              <a:t>오픈마켓</a:t>
            </a:r>
            <a:r>
              <a:rPr lang="ko-KR" altLang="en-US" sz="1100" b="1" dirty="0"/>
              <a:t> 매출 엑셀 가져오기 기능 </a:t>
            </a:r>
            <a:r>
              <a:rPr lang="ko-KR" altLang="en-US" sz="1100" b="1" dirty="0" smtClean="0"/>
              <a:t>작업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</a:t>
            </a:r>
            <a:r>
              <a:rPr lang="en-US" altLang="ko-KR" sz="1100" b="1" dirty="0"/>
              <a:t>2. </a:t>
            </a:r>
            <a:r>
              <a:rPr lang="ko-KR" altLang="en-US" sz="1100" b="1" dirty="0"/>
              <a:t>매출전표에서 매입</a:t>
            </a:r>
            <a:r>
              <a:rPr lang="en-US" altLang="ko-KR" sz="1100" b="1" dirty="0"/>
              <a:t>/</a:t>
            </a:r>
            <a:r>
              <a:rPr lang="ko-KR" altLang="en-US" sz="1100" b="1" dirty="0"/>
              <a:t>매출 </a:t>
            </a:r>
            <a:r>
              <a:rPr lang="ko-KR" altLang="en-US" sz="1100" b="1" dirty="0" smtClean="0"/>
              <a:t>이력에서 </a:t>
            </a:r>
            <a:r>
              <a:rPr lang="en-US" altLang="ko-KR" sz="1100" b="1" dirty="0" smtClean="0"/>
              <a:t>(</a:t>
            </a:r>
            <a:r>
              <a:rPr lang="ko-KR" altLang="en-US" sz="1100" b="1" dirty="0"/>
              <a:t>최고가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최저가</a:t>
            </a:r>
            <a:r>
              <a:rPr lang="en-US" altLang="ko-KR" sz="1100" b="1" dirty="0"/>
              <a:t>) </a:t>
            </a:r>
            <a:r>
              <a:rPr lang="ko-KR" altLang="en-US" sz="1100" b="1" dirty="0" err="1"/>
              <a:t>이력표시시</a:t>
            </a:r>
            <a:r>
              <a:rPr lang="ko-KR" altLang="en-US" sz="1100" b="1" dirty="0"/>
              <a:t> 매출금액 </a:t>
            </a:r>
            <a:r>
              <a:rPr lang="en-US" altLang="ko-KR" sz="1100" b="1" dirty="0"/>
              <a:t>0</a:t>
            </a:r>
            <a:r>
              <a:rPr lang="ko-KR" altLang="en-US" sz="1100" b="1" dirty="0" err="1"/>
              <a:t>원인거는</a:t>
            </a:r>
            <a:r>
              <a:rPr lang="ko-KR" altLang="en-US" sz="1100" b="1" dirty="0"/>
              <a:t> </a:t>
            </a:r>
            <a:r>
              <a:rPr lang="ko-KR" altLang="en-US" sz="1100" b="1" dirty="0" smtClean="0"/>
              <a:t>제외 작업</a:t>
            </a:r>
            <a:r>
              <a:rPr lang="en-US" altLang="ko-KR" sz="1100" b="1" dirty="0" smtClean="0"/>
              <a:t>              </a:t>
            </a:r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3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특정일 지난 후 접속하는 직원 과거전표 수정 및 삭제 못하게 하는 </a:t>
            </a:r>
            <a:r>
              <a:rPr lang="ko-KR" altLang="en-US" sz="1100" b="1" dirty="0" smtClean="0"/>
              <a:t>기능 작업</a:t>
            </a:r>
            <a:endParaRPr lang="en-US" altLang="ko-KR" sz="1100" b="1" dirty="0"/>
          </a:p>
          <a:p>
            <a:r>
              <a:rPr lang="en-US" altLang="ko-KR" sz="1100" b="1" dirty="0"/>
              <a:t>              4. </a:t>
            </a:r>
            <a:r>
              <a:rPr lang="ko-KR" altLang="en-US" sz="1100" b="1" dirty="0"/>
              <a:t>매출전표 </a:t>
            </a:r>
            <a:r>
              <a:rPr lang="ko-KR" altLang="en-US" sz="1100" b="1" dirty="0" err="1"/>
              <a:t>행삽입</a:t>
            </a:r>
            <a:r>
              <a:rPr lang="ko-KR" altLang="en-US" sz="1100" b="1" dirty="0"/>
              <a:t> 기능</a:t>
            </a:r>
            <a:endParaRPr lang="en-US" altLang="ko-KR" sz="1100" b="1" dirty="0"/>
          </a:p>
          <a:p>
            <a:r>
              <a:rPr lang="en-US" altLang="ko-KR" sz="1100" b="1" dirty="0"/>
              <a:t>              5. </a:t>
            </a:r>
            <a:r>
              <a:rPr lang="ko-KR" altLang="en-US" sz="1100" b="1" dirty="0"/>
              <a:t>매출전표에서 </a:t>
            </a:r>
            <a:r>
              <a:rPr lang="ko-KR" altLang="en-US" sz="1100" b="1" dirty="0" err="1"/>
              <a:t>드레그</a:t>
            </a:r>
            <a:r>
              <a:rPr lang="ko-KR" altLang="en-US" sz="1100" b="1" dirty="0"/>
              <a:t> 한 셀 내용의 합계가 표시되게 </a:t>
            </a:r>
            <a:r>
              <a:rPr lang="ko-KR" altLang="en-US" sz="1100" b="1" dirty="0" smtClean="0"/>
              <a:t>작업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</a:t>
            </a:r>
            <a:r>
              <a:rPr lang="en-US" altLang="ko-KR" sz="1100" b="1" dirty="0"/>
              <a:t>6. </a:t>
            </a:r>
            <a:r>
              <a:rPr lang="ko-KR" altLang="en-US" sz="1100" b="1" dirty="0"/>
              <a:t>매입</a:t>
            </a:r>
            <a:r>
              <a:rPr lang="en-US" altLang="ko-KR" sz="1100" b="1" dirty="0"/>
              <a:t>/</a:t>
            </a:r>
            <a:r>
              <a:rPr lang="ko-KR" altLang="en-US" sz="1100" b="1" dirty="0"/>
              <a:t>매출 전표에서 </a:t>
            </a:r>
            <a:r>
              <a:rPr lang="ko-KR" altLang="en-US" sz="1100" b="1" dirty="0" err="1"/>
              <a:t>한줄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지정시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한줄이</a:t>
            </a:r>
            <a:r>
              <a:rPr lang="ko-KR" altLang="en-US" sz="1100" b="1" dirty="0"/>
              <a:t> 표시되게끔 </a:t>
            </a:r>
            <a:r>
              <a:rPr lang="ko-KR" altLang="en-US" sz="1100" b="1" dirty="0" smtClean="0"/>
              <a:t>처리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</a:t>
            </a:r>
            <a:r>
              <a:rPr lang="en-US" altLang="ko-KR" sz="1100" b="1" dirty="0"/>
              <a:t>7. </a:t>
            </a:r>
            <a:r>
              <a:rPr lang="ko-KR" altLang="en-US" sz="1100" b="1" dirty="0"/>
              <a:t>매출화면에서 포커스가 올려져 있는 내용에 대한 </a:t>
            </a:r>
            <a:r>
              <a:rPr lang="ko-KR" altLang="en-US" sz="1100" b="1" dirty="0" smtClean="0"/>
              <a:t>수불확인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</a:t>
            </a:r>
            <a:r>
              <a:rPr lang="en-US" altLang="ko-KR" sz="1100" b="1" dirty="0"/>
              <a:t>8. </a:t>
            </a:r>
            <a:r>
              <a:rPr lang="ko-KR" altLang="en-US" sz="1100" b="1" dirty="0" err="1"/>
              <a:t>사업장별</a:t>
            </a:r>
            <a:r>
              <a:rPr lang="ko-KR" altLang="en-US" sz="1100" b="1" dirty="0"/>
              <a:t> 상품지정 </a:t>
            </a:r>
            <a:r>
              <a:rPr lang="ko-KR" altLang="en-US" sz="1100" b="1" dirty="0" smtClean="0"/>
              <a:t>적용</a:t>
            </a:r>
            <a:endParaRPr lang="en-US" altLang="ko-KR" sz="1100" b="1" dirty="0"/>
          </a:p>
          <a:p>
            <a:r>
              <a:rPr lang="en-US" altLang="ko-KR" sz="1100" b="1" dirty="0" smtClean="0"/>
              <a:t>              9. </a:t>
            </a:r>
            <a:r>
              <a:rPr lang="ko-KR" altLang="en-US" sz="1100" b="1" dirty="0"/>
              <a:t>매입이나 매출 유형별 매출현황 </a:t>
            </a:r>
            <a:r>
              <a:rPr lang="ko-KR" altLang="en-US" sz="1100" b="1" dirty="0" err="1"/>
              <a:t>일자별</a:t>
            </a:r>
            <a:r>
              <a:rPr lang="ko-KR" altLang="en-US" sz="1100" b="1" dirty="0"/>
              <a:t> 현황에서 클릭하면 반대 상황의 </a:t>
            </a:r>
            <a:r>
              <a:rPr lang="ko-KR" altLang="en-US" sz="1100" b="1" dirty="0" err="1"/>
              <a:t>새창을</a:t>
            </a:r>
            <a:r>
              <a:rPr lang="ko-KR" altLang="en-US" sz="1100" b="1" dirty="0"/>
              <a:t> </a:t>
            </a:r>
            <a:r>
              <a:rPr lang="ko-KR" altLang="en-US" sz="1100" b="1" dirty="0" err="1" smtClean="0"/>
              <a:t>뛰우기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10. </a:t>
            </a:r>
            <a:r>
              <a:rPr lang="ko-KR" altLang="en-US" sz="1100" b="1" dirty="0"/>
              <a:t>반품관리 </a:t>
            </a:r>
            <a:r>
              <a:rPr lang="en-US" altLang="ko-KR" sz="1100" b="1" dirty="0"/>
              <a:t>- </a:t>
            </a:r>
            <a:r>
              <a:rPr lang="ko-KR" altLang="en-US" sz="1100" b="1" dirty="0"/>
              <a:t>매출이 없는 물건에 대한 반품 여부 설정 및 품목별 거래처별 </a:t>
            </a:r>
            <a:r>
              <a:rPr lang="en-US" altLang="ko-KR" sz="1100" b="1" dirty="0"/>
              <a:t>%</a:t>
            </a:r>
            <a:r>
              <a:rPr lang="ko-KR" altLang="en-US" sz="1100" b="1" dirty="0"/>
              <a:t>로 출고 수량 </a:t>
            </a:r>
            <a:r>
              <a:rPr lang="ko-KR" altLang="en-US" sz="1100" b="1" dirty="0" smtClean="0"/>
              <a:t>제한</a:t>
            </a:r>
            <a:endParaRPr lang="en-US" altLang="ko-KR" sz="1100" b="1" dirty="0" smtClean="0"/>
          </a:p>
          <a:p>
            <a:r>
              <a:rPr lang="en-US" altLang="ko-KR" sz="1100" b="1" dirty="0"/>
              <a:t>            11. Time</a:t>
            </a:r>
            <a:r>
              <a:rPr lang="ko-KR" altLang="en-US" sz="1100" b="1" dirty="0"/>
              <a:t>을 일자까지 </a:t>
            </a:r>
            <a:r>
              <a:rPr lang="ko-KR" altLang="en-US" sz="1100" b="1" dirty="0" smtClean="0"/>
              <a:t>표기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12. </a:t>
            </a:r>
            <a:r>
              <a:rPr lang="ko-KR" altLang="en-US" sz="1100" b="1" dirty="0"/>
              <a:t>전표 건 별 </a:t>
            </a:r>
            <a:r>
              <a:rPr lang="ko-KR" altLang="en-US" sz="1100" b="1" dirty="0" smtClean="0"/>
              <a:t>메모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13. </a:t>
            </a:r>
            <a:r>
              <a:rPr lang="ko-KR" altLang="en-US" sz="1100" b="1" dirty="0"/>
              <a:t>하단비고 매출 라인의 비고 </a:t>
            </a:r>
            <a:r>
              <a:rPr lang="ko-KR" altLang="en-US" sz="1100" b="1" dirty="0" err="1"/>
              <a:t>그리드에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비고필드생성하여</a:t>
            </a:r>
            <a:r>
              <a:rPr lang="ko-KR" altLang="en-US" sz="1100" b="1" dirty="0"/>
              <a:t> 처리 가능하도록 </a:t>
            </a:r>
            <a:r>
              <a:rPr lang="ko-KR" altLang="en-US" sz="1100" b="1" dirty="0" smtClean="0"/>
              <a:t>개선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14. </a:t>
            </a:r>
            <a:r>
              <a:rPr lang="ko-KR" altLang="en-US" sz="1100" b="1" dirty="0" smtClean="0"/>
              <a:t>재고 관련 기능 </a:t>
            </a:r>
            <a:endParaRPr lang="en-US" altLang="ko-KR" sz="1100" b="1" dirty="0" smtClean="0"/>
          </a:p>
          <a:p>
            <a:r>
              <a:rPr lang="ko-KR" altLang="en-US" sz="1000" b="1" dirty="0"/>
              <a:t> </a:t>
            </a:r>
            <a:r>
              <a:rPr lang="ko-KR" altLang="en-US" sz="1000" b="1" dirty="0" smtClean="0"/>
              <a:t>        </a:t>
            </a:r>
            <a:r>
              <a:rPr lang="en-US" altLang="ko-KR" sz="1000" b="1" dirty="0" smtClean="0"/>
              <a:t>-</a:t>
            </a:r>
            <a:r>
              <a:rPr lang="ko-KR" altLang="en-US" sz="1000" b="1" dirty="0"/>
              <a:t>상품이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재고 중 출고된 것들 추리는 기능</a:t>
            </a:r>
            <a:endParaRPr lang="en-US" altLang="ko-KR" sz="1000" b="1" dirty="0"/>
          </a:p>
          <a:p>
            <a:r>
              <a:rPr lang="ko-KR" altLang="en-US" sz="1000" b="1" dirty="0"/>
              <a:t>        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전체상품 추리는 기능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특정상품 추리는 기능</a:t>
            </a:r>
            <a:endParaRPr lang="en-US" altLang="ko-KR" sz="1000" b="1" dirty="0"/>
          </a:p>
          <a:p>
            <a:r>
              <a:rPr lang="ko-KR" altLang="en-US" sz="1000" b="1" dirty="0"/>
              <a:t>          예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상품검색을 했을 시 </a:t>
            </a:r>
            <a:r>
              <a:rPr lang="en-US" altLang="ko-KR" sz="1000" b="1" dirty="0"/>
              <a:t>(3</a:t>
            </a:r>
            <a:r>
              <a:rPr lang="ko-KR" altLang="en-US" sz="1000" b="1" dirty="0"/>
              <a:t>개월 검색</a:t>
            </a:r>
            <a:r>
              <a:rPr lang="en-US" altLang="ko-KR" sz="1000" b="1" dirty="0"/>
              <a:t>) 2</a:t>
            </a:r>
            <a:r>
              <a:rPr lang="ko-KR" altLang="en-US" sz="1000" b="1" dirty="0"/>
              <a:t>개월 시점부터 재고가 </a:t>
            </a:r>
            <a:r>
              <a:rPr lang="en-US" altLang="ko-KR" sz="1000" b="1" dirty="0"/>
              <a:t>- </a:t>
            </a:r>
            <a:r>
              <a:rPr lang="ko-KR" altLang="en-US" sz="1000" b="1" dirty="0"/>
              <a:t>발생시 </a:t>
            </a:r>
            <a:r>
              <a:rPr lang="en-US" altLang="ko-KR" sz="1000" b="1" dirty="0"/>
              <a:t>- </a:t>
            </a:r>
            <a:r>
              <a:rPr lang="ko-KR" altLang="en-US" sz="1000" b="1" dirty="0"/>
              <a:t>발생 시점부터 검색 종점까지 검색하는 기능</a:t>
            </a:r>
            <a:endParaRPr lang="en-US" altLang="ko-KR" sz="1000" b="1" dirty="0"/>
          </a:p>
          <a:p>
            <a:r>
              <a:rPr lang="en-US" altLang="ko-KR" sz="1000" b="1" dirty="0"/>
              <a:t>         - </a:t>
            </a:r>
            <a:r>
              <a:rPr lang="ko-KR" altLang="en-US" sz="1000" b="1" dirty="0" err="1"/>
              <a:t>향천</a:t>
            </a:r>
            <a:r>
              <a:rPr lang="ko-KR" altLang="en-US" sz="1000" b="1" dirty="0"/>
              <a:t> 에서 매출 입력 시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상품의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인 재고가 </a:t>
            </a:r>
            <a:r>
              <a:rPr lang="en-US" altLang="ko-KR" sz="1000" b="1" dirty="0"/>
              <a:t>HC</a:t>
            </a:r>
            <a:r>
              <a:rPr lang="ko-KR" altLang="en-US" sz="1000" b="1" dirty="0"/>
              <a:t>에서 </a:t>
            </a:r>
            <a:r>
              <a:rPr lang="en-US" altLang="ko-KR" sz="1000" b="1" dirty="0"/>
              <a:t>+</a:t>
            </a:r>
            <a:r>
              <a:rPr lang="ko-KR" altLang="en-US" sz="1000" b="1" dirty="0"/>
              <a:t>일 경우 자동으로 </a:t>
            </a:r>
            <a:r>
              <a:rPr lang="en-US" altLang="ko-KR" sz="1000" b="1" dirty="0"/>
              <a:t>HC</a:t>
            </a:r>
            <a:r>
              <a:rPr lang="ko-KR" altLang="en-US" sz="1000" b="1" dirty="0"/>
              <a:t>전표로 넘어가는 기능</a:t>
            </a:r>
            <a:endParaRPr lang="en-US" altLang="ko-KR" sz="1000" b="1" dirty="0"/>
          </a:p>
          <a:p>
            <a:r>
              <a:rPr lang="ko-KR" altLang="en-US" sz="1000" b="1" dirty="0"/>
              <a:t>          예</a:t>
            </a:r>
            <a:r>
              <a:rPr lang="en-US" altLang="ko-KR" sz="1000" b="1" dirty="0"/>
              <a:t>&gt;</a:t>
            </a:r>
            <a:r>
              <a:rPr lang="ko-KR" altLang="en-US" sz="1000" b="1" dirty="0"/>
              <a:t> </a:t>
            </a:r>
            <a:r>
              <a:rPr lang="ko-KR" altLang="en-US" sz="1000" b="1" dirty="0" err="1"/>
              <a:t>향천에서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- </a:t>
            </a:r>
            <a:r>
              <a:rPr lang="ko-KR" altLang="en-US" sz="1000" b="1" dirty="0"/>
              <a:t>재고상품 클릭 시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재고가 있는 다른 사업장으로 전표를 넘기겠습니까</a:t>
            </a:r>
            <a:r>
              <a:rPr lang="en-US" altLang="ko-KR" sz="1000" b="1" dirty="0"/>
              <a:t>? </a:t>
            </a:r>
            <a:r>
              <a:rPr lang="ko-KR" altLang="en-US" sz="1000" b="1" dirty="0"/>
              <a:t>확인 메시지</a:t>
            </a:r>
            <a:r>
              <a:rPr lang="en-US" altLang="ko-KR" sz="1000" b="1" dirty="0"/>
              <a:t>. Yes</a:t>
            </a:r>
            <a:r>
              <a:rPr lang="ko-KR" altLang="en-US" sz="1000" b="1" dirty="0"/>
              <a:t>인 경우  기존에 입력한 것은 그대로 두고 </a:t>
            </a:r>
            <a:r>
              <a:rPr lang="ko-KR" altLang="en-US" sz="1000" b="1" dirty="0" smtClean="0"/>
              <a:t>연결된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</a:t>
            </a:r>
            <a:r>
              <a:rPr lang="ko-KR" altLang="en-US" sz="1000" b="1" dirty="0" smtClean="0"/>
              <a:t> </a:t>
            </a:r>
            <a:r>
              <a:rPr lang="ko-KR" altLang="en-US" sz="1000" b="1" dirty="0"/>
              <a:t>거래처로 자동입력</a:t>
            </a:r>
            <a:endParaRPr lang="en-US" altLang="ko-KR" sz="1000" b="1" dirty="0"/>
          </a:p>
          <a:p>
            <a:r>
              <a:rPr lang="ko-KR" altLang="en-US" sz="1000" b="1" dirty="0"/>
              <a:t>         </a:t>
            </a:r>
            <a:r>
              <a:rPr lang="en-US" altLang="ko-KR" sz="1000" b="1" dirty="0"/>
              <a:t>- </a:t>
            </a:r>
            <a:r>
              <a:rPr lang="ko-KR" altLang="en-US" sz="1000" b="1" dirty="0"/>
              <a:t>사업자등록증은 같으면서 사업자가 틀린 경우 예</a:t>
            </a:r>
            <a:r>
              <a:rPr lang="en-US" altLang="ko-KR" sz="1000" b="1" dirty="0"/>
              <a:t>&gt; HC</a:t>
            </a:r>
            <a:r>
              <a:rPr lang="ko-KR" altLang="en-US" sz="1000" b="1" dirty="0"/>
              <a:t>인터내셔널에서 매출 등록 시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상품이 재고가 없거나 </a:t>
            </a:r>
            <a:r>
              <a:rPr lang="en-US" altLang="ko-KR" sz="1000" b="1" dirty="0"/>
              <a:t>–</a:t>
            </a:r>
            <a:r>
              <a:rPr lang="ko-KR" altLang="en-US" sz="1000" b="1" dirty="0"/>
              <a:t>일 경우 사업자등록증이 같은 </a:t>
            </a:r>
            <a:r>
              <a:rPr lang="en-US" altLang="ko-KR" sz="1000" b="1" dirty="0"/>
              <a:t>HC</a:t>
            </a:r>
            <a:r>
              <a:rPr lang="ko-KR" altLang="en-US" sz="1000" b="1" dirty="0"/>
              <a:t>동원사업부에서 </a:t>
            </a:r>
            <a:r>
              <a:rPr lang="ko-KR" altLang="en-US" sz="1000" b="1" dirty="0" smtClean="0"/>
              <a:t>재                                                    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          </a:t>
            </a:r>
            <a:r>
              <a:rPr lang="ko-KR" altLang="en-US" sz="1000" b="1" dirty="0" smtClean="0"/>
              <a:t>고를 </a:t>
            </a:r>
            <a:r>
              <a:rPr lang="ko-KR" altLang="en-US" sz="1000" b="1" dirty="0"/>
              <a:t>끌어오는 기능</a:t>
            </a:r>
            <a:endParaRPr lang="en-US" altLang="ko-KR" sz="1000" b="1" dirty="0"/>
          </a:p>
          <a:p>
            <a:r>
              <a:rPr lang="en-US" altLang="ko-KR" sz="1000" b="1" dirty="0"/>
              <a:t>         - </a:t>
            </a:r>
            <a:r>
              <a:rPr lang="ko-KR" altLang="en-US" sz="1000" b="1" dirty="0"/>
              <a:t>상품매출 발생시킬 경우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재고인 경우 해당제품을 매출로 함과 동시에 사업자등록증이 다른 사업장에서 동시에 매입처리 되도록 끌어 오게끔 하는 기능</a:t>
            </a:r>
            <a:r>
              <a:rPr lang="en-US" altLang="ko-KR" sz="1000" b="1" dirty="0"/>
              <a:t>.</a:t>
            </a:r>
          </a:p>
          <a:p>
            <a:r>
              <a:rPr lang="en-US" altLang="ko-KR" sz="1000" b="1" dirty="0"/>
              <a:t>         -</a:t>
            </a:r>
            <a:r>
              <a:rPr lang="ko-KR" altLang="en-US" sz="1000" b="1" dirty="0" err="1"/>
              <a:t>향천에서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거래처로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제품 매출 발생 시킬 경우 전산상 재고가 </a:t>
            </a:r>
            <a:r>
              <a:rPr lang="en-US" altLang="ko-KR" sz="1000" b="1" dirty="0"/>
              <a:t>–</a:t>
            </a:r>
            <a:r>
              <a:rPr lang="ko-KR" altLang="en-US" sz="1000" b="1" dirty="0"/>
              <a:t>재고일 경우 같은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제품이 다른 사업장에서 </a:t>
            </a:r>
            <a:r>
              <a:rPr lang="en-US" altLang="ko-KR" sz="1000" b="1" dirty="0"/>
              <a:t>+</a:t>
            </a:r>
            <a:r>
              <a:rPr lang="ko-KR" altLang="en-US" sz="1000" b="1" dirty="0"/>
              <a:t>일 경우 재고 상황 알려주고</a:t>
            </a:r>
            <a:endParaRPr lang="en-US" altLang="ko-KR" sz="1000" b="1" dirty="0"/>
          </a:p>
          <a:p>
            <a:r>
              <a:rPr lang="en-US" altLang="ko-KR" sz="1000" b="1" dirty="0"/>
              <a:t>          HC</a:t>
            </a:r>
            <a:r>
              <a:rPr lang="ko-KR" altLang="en-US" sz="1000" b="1" dirty="0"/>
              <a:t>사업장의 동일한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거래처로 매출 이동 </a:t>
            </a:r>
            <a:r>
              <a:rPr lang="en-US" altLang="ko-KR" sz="1000" b="1" dirty="0"/>
              <a:t>YES </a:t>
            </a:r>
            <a:r>
              <a:rPr lang="ko-KR" altLang="en-US" sz="1000" b="1" dirty="0"/>
              <a:t>또는 </a:t>
            </a:r>
            <a:r>
              <a:rPr lang="en-US" altLang="ko-KR" sz="1000" b="1" dirty="0"/>
              <a:t>NO </a:t>
            </a:r>
            <a:r>
              <a:rPr lang="ko-KR" altLang="en-US" sz="1000" b="1" dirty="0"/>
              <a:t>할 수 있게 하는 기능</a:t>
            </a:r>
            <a:r>
              <a:rPr lang="en-US" altLang="ko-KR" sz="1000" b="1" dirty="0"/>
              <a:t>.</a:t>
            </a:r>
          </a:p>
          <a:p>
            <a:r>
              <a:rPr lang="en-US" altLang="ko-KR" sz="1000" b="1" dirty="0"/>
              <a:t>          - </a:t>
            </a:r>
            <a:r>
              <a:rPr lang="ko-KR" altLang="en-US" sz="1000" b="1" dirty="0"/>
              <a:t>위가 행 되려면 각 사업장 별 거래처별로 연동기능 필요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간편하게 연동할 수 있는 창</a:t>
            </a:r>
            <a:endParaRPr lang="en-US" altLang="ko-KR" sz="1000" b="1" dirty="0"/>
          </a:p>
          <a:p>
            <a:r>
              <a:rPr lang="en-US" altLang="ko-KR" sz="1000" b="1" dirty="0"/>
              <a:t>           (</a:t>
            </a:r>
            <a:r>
              <a:rPr lang="ko-KR" altLang="en-US" sz="1000" b="1" dirty="0"/>
              <a:t>예시</a:t>
            </a:r>
            <a:r>
              <a:rPr lang="en-US" altLang="ko-KR" sz="1000" b="1" dirty="0"/>
              <a:t>: </a:t>
            </a:r>
            <a:r>
              <a:rPr lang="ko-KR" altLang="en-US" sz="1000" b="1" dirty="0" err="1"/>
              <a:t>향천</a:t>
            </a:r>
            <a:r>
              <a:rPr lang="ko-KR" altLang="en-US" sz="1000" b="1" dirty="0"/>
              <a:t> 거래처 </a:t>
            </a:r>
            <a:r>
              <a:rPr lang="ko-KR" altLang="en-US" sz="1000" b="1" dirty="0" err="1"/>
              <a:t>올마켓코리아와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HC</a:t>
            </a:r>
            <a:r>
              <a:rPr lang="ko-KR" altLang="en-US" sz="1000" b="1" dirty="0"/>
              <a:t>인터내셔널 </a:t>
            </a:r>
            <a:r>
              <a:rPr lang="ko-KR" altLang="en-US" sz="1000" b="1" dirty="0" err="1"/>
              <a:t>올마켓</a:t>
            </a:r>
            <a:r>
              <a:rPr lang="ko-KR" altLang="en-US" sz="1000" b="1" dirty="0"/>
              <a:t> 코리아 연동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향천에서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상품 재고가 없을 시 </a:t>
            </a:r>
            <a:r>
              <a:rPr lang="en-US" altLang="ko-KR" sz="1000" b="1" dirty="0"/>
              <a:t>HC</a:t>
            </a:r>
            <a:r>
              <a:rPr lang="ko-KR" altLang="en-US" sz="1000" b="1" dirty="0"/>
              <a:t>에서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상품을 </a:t>
            </a:r>
            <a:r>
              <a:rPr lang="ko-KR" altLang="en-US" sz="1000" b="1" dirty="0" err="1"/>
              <a:t>올마켓코리아</a:t>
            </a:r>
            <a:r>
              <a:rPr lang="ko-KR" altLang="en-US" sz="1000" b="1" dirty="0"/>
              <a:t> 매출로 처리</a:t>
            </a:r>
            <a:r>
              <a:rPr lang="en-US" altLang="ko-KR" sz="1000" b="1" dirty="0"/>
              <a:t>)</a:t>
            </a:r>
          </a:p>
          <a:p>
            <a:r>
              <a:rPr lang="ko-KR" altLang="en-US" sz="1000" b="1" dirty="0"/>
              <a:t>          </a:t>
            </a:r>
            <a:r>
              <a:rPr lang="en-US" altLang="ko-KR" sz="1000" b="1" dirty="0"/>
              <a:t>- </a:t>
            </a:r>
            <a:r>
              <a:rPr lang="ko-KR" altLang="en-US" sz="1000" b="1" dirty="0" err="1"/>
              <a:t>향천에서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제품 매출 발생 </a:t>
            </a:r>
            <a:r>
              <a:rPr lang="ko-KR" altLang="en-US" sz="1000" b="1" dirty="0" err="1"/>
              <a:t>시킬경우</a:t>
            </a:r>
            <a:r>
              <a:rPr lang="ko-KR" altLang="en-US" sz="1000" b="1" dirty="0"/>
              <a:t> 전산상 재고가 </a:t>
            </a:r>
            <a:r>
              <a:rPr lang="ko-KR" altLang="en-US" sz="1000" b="1" dirty="0" err="1"/>
              <a:t>향천도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재고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에이치씨도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재고 </a:t>
            </a:r>
            <a:r>
              <a:rPr lang="ko-KR" altLang="en-US" sz="1000" b="1" dirty="0" err="1"/>
              <a:t>일경우</a:t>
            </a:r>
            <a:r>
              <a:rPr lang="ko-KR" altLang="en-US" sz="1000" b="1" dirty="0"/>
              <a:t> </a:t>
            </a:r>
            <a:endParaRPr lang="en-US" altLang="ko-KR" sz="1000" b="1" dirty="0"/>
          </a:p>
          <a:p>
            <a:r>
              <a:rPr lang="ko-KR" altLang="en-US" sz="1000" b="1" dirty="0"/>
              <a:t>            우선 매출 발생시키고 매출 발생시킨 수량만큼 발주서로 넘어 가는 기능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재고가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라 발주서로 넘어갔다고 표시</a:t>
            </a:r>
            <a:r>
              <a:rPr lang="en-US" altLang="ko-KR" sz="1000" b="1" dirty="0"/>
              <a:t>)</a:t>
            </a:r>
          </a:p>
          <a:p>
            <a:r>
              <a:rPr lang="en-US" altLang="ko-KR" sz="1000" b="1" dirty="0"/>
              <a:t>          - </a:t>
            </a:r>
            <a:r>
              <a:rPr lang="ko-KR" altLang="en-US" sz="1000" b="1" dirty="0"/>
              <a:t>재고가 없거나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재고인 상품 </a:t>
            </a:r>
            <a:r>
              <a:rPr lang="ko-KR" altLang="en-US" sz="1000" b="1" dirty="0" err="1"/>
              <a:t>검색후</a:t>
            </a:r>
            <a:r>
              <a:rPr lang="ko-KR" altLang="en-US" sz="1000" b="1" dirty="0"/>
              <a:t> 바로 매입으로 전환하는 기능 추가</a:t>
            </a:r>
            <a:endParaRPr lang="en-US" altLang="ko-KR" sz="1000" b="1" dirty="0"/>
          </a:p>
          <a:p>
            <a:r>
              <a:rPr lang="en-US" altLang="ko-KR" sz="1000" b="1" dirty="0"/>
              <a:t>          - </a:t>
            </a:r>
            <a:r>
              <a:rPr lang="ko-KR" altLang="en-US" sz="1000" b="1" dirty="0" err="1"/>
              <a:t>사업장별</a:t>
            </a:r>
            <a:r>
              <a:rPr lang="ko-KR" altLang="en-US" sz="1000" b="1" dirty="0"/>
              <a:t> </a:t>
            </a:r>
            <a:r>
              <a:rPr lang="ko-KR" altLang="en-US" sz="1000" b="1" dirty="0" err="1"/>
              <a:t>창고별</a:t>
            </a:r>
            <a:r>
              <a:rPr lang="ko-KR" altLang="en-US" sz="1000" b="1" dirty="0"/>
              <a:t> 재고 이동 간소화</a:t>
            </a:r>
            <a:endParaRPr lang="en-US" altLang="ko-KR" sz="1000" b="1" dirty="0"/>
          </a:p>
          <a:p>
            <a:r>
              <a:rPr lang="en-US" altLang="ko-KR" sz="1000" b="1" dirty="0"/>
              <a:t>          - A</a:t>
            </a:r>
            <a:r>
              <a:rPr lang="ko-KR" altLang="en-US" sz="1000" b="1" dirty="0"/>
              <a:t>사업장 제품 재고가 마이너스일 경우 그 자리에서 다른 사업장 같은 </a:t>
            </a:r>
            <a:r>
              <a:rPr lang="ko-KR" altLang="en-US" sz="1000" b="1" dirty="0" err="1"/>
              <a:t>상픔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사업장 재고가 </a:t>
            </a:r>
            <a:r>
              <a:rPr lang="en-US" altLang="ko-KR" sz="1000" b="1" dirty="0"/>
              <a:t>+ </a:t>
            </a:r>
            <a:r>
              <a:rPr lang="ko-KR" altLang="en-US" sz="1000" b="1" dirty="0"/>
              <a:t>일 경우 바로 끌어 오거나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재고이동</a:t>
            </a:r>
            <a:r>
              <a:rPr lang="en-US" altLang="ko-KR" sz="1000" b="1" dirty="0"/>
              <a:t>) </a:t>
            </a:r>
            <a:r>
              <a:rPr lang="ko-KR" altLang="en-US" sz="1000" b="1" dirty="0"/>
              <a:t>혹은 매입으로 처리하는 기능</a:t>
            </a:r>
            <a:r>
              <a:rPr lang="en-US" altLang="ko-KR" sz="1000" b="1" dirty="0"/>
              <a:t>.</a:t>
            </a:r>
          </a:p>
          <a:p>
            <a:r>
              <a:rPr lang="ko-KR" altLang="en-US" sz="1000" b="1" dirty="0"/>
              <a:t>          </a:t>
            </a:r>
            <a:r>
              <a:rPr lang="en-US" altLang="ko-KR" sz="1000" b="1" dirty="0"/>
              <a:t>- </a:t>
            </a:r>
            <a:r>
              <a:rPr lang="ko-KR" altLang="en-US" sz="1000" b="1" dirty="0"/>
              <a:t>각 사업장 별 재고 한눈에 보는 창</a:t>
            </a:r>
            <a:r>
              <a:rPr lang="en-US" altLang="ko-KR" sz="1000" b="1" dirty="0"/>
              <a:t>. </a:t>
            </a:r>
            <a:r>
              <a:rPr lang="ko-KR" altLang="en-US" sz="1000" b="1" dirty="0"/>
              <a:t>같은 상품이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사업장에는 몇 개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사업장에는 몇 개 </a:t>
            </a:r>
            <a:r>
              <a:rPr lang="en-US" altLang="ko-KR" sz="1000" b="1" dirty="0"/>
              <a:t>C</a:t>
            </a:r>
            <a:r>
              <a:rPr lang="ko-KR" altLang="en-US" sz="1000" b="1" dirty="0"/>
              <a:t>사업장에는 몇 개 한눈에 보고</a:t>
            </a:r>
            <a:endParaRPr lang="en-US" altLang="ko-KR" sz="1000" b="1" dirty="0"/>
          </a:p>
          <a:p>
            <a:r>
              <a:rPr lang="ko-KR" altLang="en-US" sz="1000" b="1" dirty="0"/>
              <a:t>           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사업장에서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사업장으로 이동</a:t>
            </a:r>
            <a:r>
              <a:rPr lang="en-US" altLang="ko-KR" sz="1000" b="1" dirty="0"/>
              <a:t>.(</a:t>
            </a:r>
            <a:r>
              <a:rPr lang="ko-KR" altLang="en-US" sz="1000" b="1" dirty="0"/>
              <a:t>사업자번호가 같으면 재고 이동처리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다르면 매입매출 처리</a:t>
            </a:r>
            <a:r>
              <a:rPr lang="en-US" altLang="ko-KR" sz="1000" b="1" dirty="0"/>
              <a:t>)</a:t>
            </a:r>
          </a:p>
          <a:p>
            <a:r>
              <a:rPr lang="en-US" altLang="ko-KR" sz="1000" b="1" dirty="0"/>
              <a:t>          - </a:t>
            </a:r>
            <a:r>
              <a:rPr lang="ko-KR" altLang="en-US" sz="1000" b="1" dirty="0"/>
              <a:t>각 </a:t>
            </a:r>
            <a:r>
              <a:rPr lang="ko-KR" altLang="en-US" sz="1000" b="1" dirty="0" err="1"/>
              <a:t>창고별</a:t>
            </a:r>
            <a:r>
              <a:rPr lang="ko-KR" altLang="en-US" sz="1000" b="1" dirty="0"/>
              <a:t> 재고 한눈에 보는 창</a:t>
            </a:r>
            <a:r>
              <a:rPr lang="en-US" altLang="ko-KR" sz="1000" b="1" dirty="0"/>
              <a:t>. </a:t>
            </a:r>
            <a:r>
              <a:rPr lang="ko-KR" altLang="en-US" sz="1000" b="1" dirty="0"/>
              <a:t>같은 상품이 </a:t>
            </a:r>
            <a:r>
              <a:rPr lang="en-US" altLang="ko-KR" sz="1000" b="1" dirty="0"/>
              <a:t>A</a:t>
            </a:r>
            <a:r>
              <a:rPr lang="ko-KR" altLang="en-US" sz="1000" b="1" dirty="0"/>
              <a:t>창고에는 몇 개 </a:t>
            </a:r>
            <a:r>
              <a:rPr lang="en-US" altLang="ko-KR" sz="1000" b="1" dirty="0"/>
              <a:t>B</a:t>
            </a:r>
            <a:r>
              <a:rPr lang="ko-KR" altLang="en-US" sz="1000" b="1" dirty="0"/>
              <a:t>창고에는 몇 개 </a:t>
            </a:r>
            <a:r>
              <a:rPr lang="en-US" altLang="ko-KR" sz="1000" b="1" dirty="0"/>
              <a:t>C</a:t>
            </a:r>
            <a:r>
              <a:rPr lang="ko-KR" altLang="en-US" sz="1000" b="1" dirty="0"/>
              <a:t>창고에는 몇 개 한눈에 보고 재고를 이동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사업자번호가 같으면 재고 이동처리</a:t>
            </a:r>
            <a:r>
              <a:rPr lang="en-US" altLang="ko-KR" sz="1000" b="1" dirty="0"/>
              <a:t>, </a:t>
            </a:r>
            <a:r>
              <a:rPr lang="en-US" altLang="ko-KR" sz="1000" b="1" dirty="0" smtClean="0"/>
              <a:t>                             </a:t>
            </a:r>
          </a:p>
          <a:p>
            <a:r>
              <a:rPr lang="en-US" altLang="ko-KR" sz="1000" b="1" dirty="0" smtClean="0"/>
              <a:t>            </a:t>
            </a:r>
            <a:r>
              <a:rPr lang="ko-KR" altLang="en-US" sz="1000" b="1" dirty="0" smtClean="0"/>
              <a:t>다르면 </a:t>
            </a:r>
            <a:r>
              <a:rPr lang="ko-KR" altLang="en-US" sz="1000" b="1" dirty="0"/>
              <a:t>매입매출 처리</a:t>
            </a:r>
            <a:r>
              <a:rPr lang="en-US" altLang="ko-KR" sz="1000" b="1" dirty="0"/>
              <a:t>)</a:t>
            </a:r>
          </a:p>
          <a:p>
            <a:r>
              <a:rPr lang="en-US" altLang="ko-KR" sz="1000" b="1" dirty="0"/>
              <a:t>          - </a:t>
            </a:r>
            <a:r>
              <a:rPr lang="ko-KR" altLang="en-US" sz="1000" b="1" dirty="0"/>
              <a:t>추가 경우의 수도 필요에 따라 </a:t>
            </a:r>
            <a:r>
              <a:rPr lang="ko-KR" altLang="en-US" sz="1000" b="1" dirty="0" smtClean="0"/>
              <a:t>적용</a:t>
            </a:r>
            <a:r>
              <a:rPr lang="en-US" altLang="ko-KR" sz="1000" b="1" dirty="0"/>
              <a:t> 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ko-KR" altLang="en-US" sz="1000" b="1" dirty="0" smtClean="0"/>
              <a:t>         전산 자동화를 위한 정확한 재고 관리를 위한 추가 작업 </a:t>
            </a:r>
            <a:r>
              <a:rPr lang="ko-KR" altLang="en-US" sz="1000" b="1" dirty="0" err="1" smtClean="0"/>
              <a:t>진행중</a:t>
            </a:r>
            <a:r>
              <a:rPr lang="ko-KR" altLang="en-US" sz="1000" b="1" dirty="0" smtClean="0"/>
              <a:t> </a:t>
            </a:r>
            <a:endParaRPr lang="en-US" altLang="ko-KR" sz="1000" b="1" dirty="0" smtClean="0"/>
          </a:p>
          <a:p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124106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/>
              <a:t>1. </a:t>
            </a:r>
            <a:r>
              <a:rPr lang="ko-KR" altLang="en-US" sz="1100" b="1" dirty="0" err="1"/>
              <a:t>오픈마켓</a:t>
            </a:r>
            <a:r>
              <a:rPr lang="ko-KR" altLang="en-US" sz="1100" b="1" dirty="0"/>
              <a:t> 매출 엑셀 가져오기 기능 작업</a:t>
            </a:r>
            <a:endParaRPr lang="en-US" altLang="ko-KR" sz="11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4" y="320690"/>
            <a:ext cx="4973466" cy="4246804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1013254" y="4226011"/>
            <a:ext cx="1968843" cy="36246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23358" y="475049"/>
            <a:ext cx="644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오픈 마켓을 통해 판매한 </a:t>
            </a:r>
            <a:r>
              <a:rPr lang="ko-KR" altLang="en-US" sz="1000" b="1" dirty="0" smtClean="0"/>
              <a:t>내용에 대하여 </a:t>
            </a:r>
            <a:r>
              <a:rPr lang="ko-KR" altLang="en-US" sz="1000" b="1" dirty="0" smtClean="0"/>
              <a:t>엑셀로 취합된 내용을 프로그램에 일괄로 가져오는 기능과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가지고 온 내용에 대한 보고서 화면 작업   </a:t>
            </a:r>
            <a:endParaRPr lang="en-US" altLang="ko-KR" sz="1000" b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720" y="1088598"/>
            <a:ext cx="5784977" cy="3744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6720" y="4892577"/>
            <a:ext cx="644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취합된 엑셀을 업로드 하여 전산에 자동입력 </a:t>
            </a:r>
            <a:endParaRPr lang="en-US" altLang="ko-KR" sz="1000" b="1" dirty="0"/>
          </a:p>
          <a:p>
            <a:r>
              <a:rPr lang="ko-KR" altLang="en-US" sz="1000" b="1" dirty="0" smtClean="0"/>
              <a:t>재고 등 자동화 기능 작업 </a:t>
            </a:r>
            <a:endParaRPr lang="en-US" altLang="ko-K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52445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품목 기준으로 </a:t>
            </a:r>
            <a:r>
              <a:rPr lang="ko-KR" altLang="en-US" sz="1100" b="1" dirty="0" err="1" smtClean="0"/>
              <a:t>박스만쓸지</a:t>
            </a:r>
            <a:r>
              <a:rPr lang="ko-KR" altLang="en-US" sz="1100" b="1" dirty="0" smtClean="0"/>
              <a:t> 낱개만 쓸지 설정 하여 온라인 주문서에서 활용 하는 기능 </a:t>
            </a:r>
            <a:endParaRPr lang="en-US" altLang="ko-KR" sz="11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0" y="261610"/>
            <a:ext cx="2323903" cy="3367418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683583" y="2879003"/>
            <a:ext cx="1507356" cy="162962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71163" y="261610"/>
            <a:ext cx="24897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주문관리 하단 주문방식관리메뉴</a:t>
            </a:r>
            <a:endParaRPr lang="en-US" altLang="ko-KR" sz="1100" b="1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511" y="933264"/>
            <a:ext cx="8258175" cy="466725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2571163" y="1267485"/>
            <a:ext cx="1360808" cy="59182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003510" y="5683127"/>
            <a:ext cx="7856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해당 메뉴에서 온라인 비공개 일괄 변경 및 주문방식을 기본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박스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낱개로 변경 하여 박스만 주문하게 하거나 낱개만 주문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할 수 있는 기능 추가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711806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2. </a:t>
            </a:r>
            <a:r>
              <a:rPr lang="ko-KR" altLang="en-US" sz="1100" b="1" dirty="0"/>
              <a:t>매출전표에서 매입</a:t>
            </a:r>
            <a:r>
              <a:rPr lang="en-US" altLang="ko-KR" sz="1100" b="1" dirty="0"/>
              <a:t>/</a:t>
            </a:r>
            <a:r>
              <a:rPr lang="ko-KR" altLang="en-US" sz="1100" b="1" dirty="0"/>
              <a:t>매출 이력에서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최고가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최저가</a:t>
            </a:r>
            <a:r>
              <a:rPr lang="en-US" altLang="ko-KR" sz="1100" b="1" dirty="0"/>
              <a:t>) </a:t>
            </a:r>
            <a:r>
              <a:rPr lang="ko-KR" altLang="en-US" sz="1100" b="1" dirty="0" err="1"/>
              <a:t>이력표시시</a:t>
            </a:r>
            <a:r>
              <a:rPr lang="ko-KR" altLang="en-US" sz="1100" b="1" dirty="0"/>
              <a:t> 매출금액 </a:t>
            </a:r>
            <a:r>
              <a:rPr lang="en-US" altLang="ko-KR" sz="1100" b="1" dirty="0"/>
              <a:t>0</a:t>
            </a:r>
            <a:r>
              <a:rPr lang="ko-KR" altLang="en-US" sz="1100" b="1" dirty="0" err="1"/>
              <a:t>원인거는</a:t>
            </a:r>
            <a:r>
              <a:rPr lang="ko-KR" altLang="en-US" sz="1100" b="1" dirty="0"/>
              <a:t> 제외 작업</a:t>
            </a:r>
            <a:r>
              <a:rPr lang="en-US" altLang="ko-KR" sz="1100" b="1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" y="278767"/>
            <a:ext cx="11808661" cy="240249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6336024" y="261610"/>
            <a:ext cx="5636266" cy="1191805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3629" y="1458594"/>
            <a:ext cx="6448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이력 표시에 매출금액이 </a:t>
            </a:r>
            <a:r>
              <a:rPr lang="en-US" altLang="ko-KR" sz="1000" b="1" dirty="0" smtClean="0"/>
              <a:t>0</a:t>
            </a:r>
            <a:r>
              <a:rPr lang="ko-KR" altLang="en-US" sz="1000" b="1" dirty="0" smtClean="0"/>
              <a:t>원인 내용은 제외하는 작업 처리 </a:t>
            </a:r>
            <a:endParaRPr lang="en-US" altLang="ko-KR" sz="1000" b="1" dirty="0"/>
          </a:p>
        </p:txBody>
      </p:sp>
      <p:sp>
        <p:nvSpPr>
          <p:cNvPr id="8" name="직사각형 7"/>
          <p:cNvSpPr/>
          <p:nvPr/>
        </p:nvSpPr>
        <p:spPr>
          <a:xfrm>
            <a:off x="9331" y="2777069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3</a:t>
            </a:r>
            <a:r>
              <a:rPr lang="en-US" altLang="ko-KR" sz="1100" b="1" dirty="0"/>
              <a:t>. </a:t>
            </a:r>
            <a:r>
              <a:rPr lang="ko-KR" altLang="en-US" sz="1100" b="1" dirty="0" smtClean="0"/>
              <a:t>특정일 </a:t>
            </a:r>
            <a:r>
              <a:rPr lang="ko-KR" altLang="en-US" sz="1100" b="1" dirty="0"/>
              <a:t>지난 후 접속하는 직원 과거전표 수정 및 삭제 못하게 하는 기능 작업</a:t>
            </a:r>
            <a:endParaRPr lang="en-US" altLang="ko-KR" sz="11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" y="3232515"/>
            <a:ext cx="4564480" cy="321995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09" y="3232515"/>
            <a:ext cx="3234848" cy="1938027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128102" y="5443276"/>
            <a:ext cx="931704" cy="312632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660105" y="3753515"/>
            <a:ext cx="2302852" cy="215359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091497" y="3232515"/>
            <a:ext cx="361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각 직원에 권한을 주어 일자를 지정 하고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해당 일자 에 해당하는 설정에 따라</a:t>
            </a:r>
            <a:r>
              <a:rPr lang="ko-KR" altLang="en-US" sz="1000" b="1" dirty="0" smtClean="0"/>
              <a:t> 수정을 제한하는 기능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작업</a:t>
            </a:r>
            <a:endParaRPr lang="en-US" altLang="ko-KR" sz="1000" b="1" dirty="0" smtClean="0"/>
          </a:p>
          <a:p>
            <a:endParaRPr lang="en-US" altLang="ko-KR" sz="1000" b="1" dirty="0"/>
          </a:p>
        </p:txBody>
      </p:sp>
    </p:spTree>
    <p:extLst>
      <p:ext uri="{BB962C8B-B14F-4D97-AF65-F5344CB8AC3E}">
        <p14:creationId xmlns:p14="http://schemas.microsoft.com/office/powerpoint/2010/main" val="2096916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4. </a:t>
            </a:r>
            <a:r>
              <a:rPr lang="ko-KR" altLang="en-US" sz="1100" b="1" dirty="0"/>
              <a:t>매출전표 </a:t>
            </a:r>
            <a:r>
              <a:rPr lang="ko-KR" altLang="en-US" sz="1100" b="1" dirty="0" err="1"/>
              <a:t>행삽입</a:t>
            </a:r>
            <a:r>
              <a:rPr lang="ko-KR" altLang="en-US" sz="1100" b="1" dirty="0"/>
              <a:t> </a:t>
            </a:r>
            <a:r>
              <a:rPr lang="ko-KR" altLang="en-US" sz="1100" b="1" dirty="0" smtClean="0"/>
              <a:t>기능</a:t>
            </a:r>
            <a:endParaRPr lang="en-US" altLang="ko-KR" sz="1100" b="1" dirty="0" smtClean="0"/>
          </a:p>
          <a:p>
            <a:endParaRPr lang="en-US" altLang="ko-KR" sz="1100" b="1" dirty="0"/>
          </a:p>
          <a:p>
            <a:r>
              <a:rPr lang="ko-KR" altLang="en-US" sz="1100" b="1" dirty="0" smtClean="0"/>
              <a:t>매출내역 중간에 행 삽입할 수 있게 작업</a:t>
            </a:r>
            <a:endParaRPr lang="en-US" altLang="ko-KR" sz="1100" b="1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768417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5. </a:t>
            </a:r>
            <a:r>
              <a:rPr lang="ko-KR" altLang="en-US" sz="1100" b="1" dirty="0"/>
              <a:t>매출전표에서 </a:t>
            </a:r>
            <a:r>
              <a:rPr lang="ko-KR" altLang="en-US" sz="1100" b="1" dirty="0" err="1"/>
              <a:t>드레그</a:t>
            </a:r>
            <a:r>
              <a:rPr lang="ko-KR" altLang="en-US" sz="1100" b="1" dirty="0"/>
              <a:t> 한 셀 내용의 합계가 표시되게 작업</a:t>
            </a:r>
            <a:endParaRPr lang="en-US" altLang="ko-KR" sz="1100" b="1" dirty="0"/>
          </a:p>
          <a:p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1199304"/>
            <a:ext cx="8552320" cy="5281620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144379" y="5720006"/>
            <a:ext cx="8552320" cy="324659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67904" y="5451448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선택된 라인의 합계가 표시될 수 있게 작업 </a:t>
            </a:r>
            <a:endParaRPr lang="en-US" altLang="ko-KR" sz="1100" b="1" dirty="0" smtClean="0"/>
          </a:p>
          <a:p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61620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6. </a:t>
            </a:r>
            <a:r>
              <a:rPr lang="ko-KR" altLang="en-US" sz="1100" b="1" dirty="0"/>
              <a:t>매입</a:t>
            </a:r>
            <a:r>
              <a:rPr lang="en-US" altLang="ko-KR" sz="1100" b="1" dirty="0"/>
              <a:t>/</a:t>
            </a:r>
            <a:r>
              <a:rPr lang="ko-KR" altLang="en-US" sz="1100" b="1" dirty="0"/>
              <a:t>매출 전표에서 </a:t>
            </a:r>
            <a:r>
              <a:rPr lang="ko-KR" altLang="en-US" sz="1100" b="1" dirty="0" err="1"/>
              <a:t>한줄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지정시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한줄이</a:t>
            </a:r>
            <a:r>
              <a:rPr lang="ko-KR" altLang="en-US" sz="1100" b="1" dirty="0"/>
              <a:t> 표시되게끔 처리</a:t>
            </a:r>
            <a:endParaRPr lang="en-US" altLang="ko-KR" sz="1100" b="1" dirty="0"/>
          </a:p>
          <a:p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9" y="430887"/>
            <a:ext cx="10106525" cy="262616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86628" y="1581637"/>
            <a:ext cx="10106525" cy="430043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6628" y="2103476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지정된 라인이 다른 라인과 구분될 수 있도록 표시 작업 </a:t>
            </a:r>
            <a:endParaRPr lang="en-US" altLang="ko-KR" sz="1100" b="1" dirty="0"/>
          </a:p>
        </p:txBody>
      </p:sp>
      <p:sp>
        <p:nvSpPr>
          <p:cNvPr id="9" name="직사각형 8"/>
          <p:cNvSpPr/>
          <p:nvPr/>
        </p:nvSpPr>
        <p:spPr>
          <a:xfrm>
            <a:off x="-1" y="3272490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7. </a:t>
            </a:r>
            <a:r>
              <a:rPr lang="ko-KR" altLang="en-US" sz="1100" b="1" dirty="0"/>
              <a:t>매출화면에서 포커스가 올려져 있는 내용에 대한 수불확인</a:t>
            </a:r>
            <a:endParaRPr lang="en-US" altLang="ko-KR" sz="1100" b="1" dirty="0"/>
          </a:p>
          <a:p>
            <a:endParaRPr lang="en-US" altLang="ko-KR" sz="11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8" y="3654672"/>
            <a:ext cx="9753600" cy="220027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54004" y="6106324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선택된 내용에 대하여 수불을 바로 확인할 수 있게 작업 </a:t>
            </a:r>
            <a:endParaRPr lang="en-US" altLang="ko-KR" sz="11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28149" y="5206689"/>
            <a:ext cx="2244290" cy="323349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413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8. </a:t>
            </a:r>
            <a:r>
              <a:rPr lang="ko-KR" altLang="en-US" sz="1100" b="1" dirty="0" err="1"/>
              <a:t>사업장별</a:t>
            </a:r>
            <a:r>
              <a:rPr lang="ko-KR" altLang="en-US" sz="1100" b="1" dirty="0"/>
              <a:t> 상품지정 적용</a:t>
            </a:r>
            <a:endParaRPr lang="en-US" altLang="ko-KR" sz="1100" b="1" dirty="0"/>
          </a:p>
          <a:p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1" y="286509"/>
            <a:ext cx="9553335" cy="574060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54532" y="5283691"/>
            <a:ext cx="2051784" cy="173833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733574" y="294136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err="1" smtClean="0"/>
              <a:t>사업장별로</a:t>
            </a:r>
            <a:r>
              <a:rPr lang="ko-KR" altLang="en-US" sz="1100" b="1" dirty="0" smtClean="0"/>
              <a:t> 품목에 대한 제한을 걸어  조회는 되나 매출을 처리 하지 못하도록</a:t>
            </a:r>
            <a:r>
              <a:rPr lang="en-US" altLang="ko-KR" sz="1100" b="1" dirty="0"/>
              <a:t> </a:t>
            </a:r>
            <a:r>
              <a:rPr lang="ko-KR" altLang="en-US" sz="1100" b="1" dirty="0" smtClean="0"/>
              <a:t>기능 개발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1113371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9. </a:t>
            </a:r>
            <a:r>
              <a:rPr lang="ko-KR" altLang="en-US" sz="1100" b="1" dirty="0"/>
              <a:t>매입이나 매출 유형별 매출현황 </a:t>
            </a:r>
            <a:r>
              <a:rPr lang="ko-KR" altLang="en-US" sz="1100" b="1" dirty="0" err="1"/>
              <a:t>일자별</a:t>
            </a:r>
            <a:r>
              <a:rPr lang="ko-KR" altLang="en-US" sz="1100" b="1" dirty="0"/>
              <a:t> 현황에서 클릭하면 반대 상황의 </a:t>
            </a:r>
            <a:r>
              <a:rPr lang="ko-KR" altLang="en-US" sz="1100" b="1" dirty="0" err="1"/>
              <a:t>새창을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뛰우기</a:t>
            </a:r>
            <a:endParaRPr lang="en-US" altLang="ko-KR" sz="1100" b="1" dirty="0"/>
          </a:p>
          <a:p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" y="334302"/>
            <a:ext cx="11117179" cy="4017489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7159594" y="1558714"/>
            <a:ext cx="1609021" cy="183459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16030" y="207647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조회된 조건에 대하여 반대경우의 매입 자료를 보여줄 수 있게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981039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10. </a:t>
            </a:r>
            <a:r>
              <a:rPr lang="ko-KR" altLang="en-US" sz="1100" b="1" dirty="0"/>
              <a:t>반품관리 </a:t>
            </a:r>
            <a:r>
              <a:rPr lang="en-US" altLang="ko-KR" sz="1100" b="1" dirty="0"/>
              <a:t>- </a:t>
            </a:r>
            <a:r>
              <a:rPr lang="ko-KR" altLang="en-US" sz="1100" b="1" dirty="0"/>
              <a:t>매출이 없는 물건에 대한 반품 여부 설정 및 품목별 거래처별 </a:t>
            </a:r>
            <a:r>
              <a:rPr lang="en-US" altLang="ko-KR" sz="1100" b="1" dirty="0"/>
              <a:t>%</a:t>
            </a:r>
            <a:r>
              <a:rPr lang="ko-KR" altLang="en-US" sz="1100" b="1" dirty="0"/>
              <a:t>로 출고 수량 제한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7" y="362622"/>
            <a:ext cx="8545829" cy="4964962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39029" y="4850554"/>
            <a:ext cx="1609021" cy="183459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87592" y="2714298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거래처별로 반품할 수 있는 비율을 설정하여 매출금액 대비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얼마까지 반품을 처리할건지에 대한 기능 개발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468179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11</a:t>
            </a:r>
            <a:r>
              <a:rPr lang="en-US" altLang="ko-KR" sz="1100" b="1" dirty="0" smtClean="0"/>
              <a:t>. </a:t>
            </a:r>
            <a:r>
              <a:rPr lang="en-US" altLang="ko-KR" sz="1100" b="1" dirty="0"/>
              <a:t>Time</a:t>
            </a:r>
            <a:r>
              <a:rPr lang="ko-KR" altLang="en-US" sz="1100" b="1" dirty="0"/>
              <a:t>을 일자까지 표기</a:t>
            </a:r>
            <a:endParaRPr lang="en-US" altLang="ko-KR" sz="11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4" y="331800"/>
            <a:ext cx="11405936" cy="1130595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9392655" y="413308"/>
            <a:ext cx="1455018" cy="1049087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34539" y="818122"/>
            <a:ext cx="7863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매출 등록 화면에서 전표를 처리한 시간뿐 아니라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일자도 표기되도록 작업 </a:t>
            </a:r>
            <a:endParaRPr lang="en-US" altLang="ko-KR" sz="1100" b="1" dirty="0"/>
          </a:p>
        </p:txBody>
      </p:sp>
      <p:sp>
        <p:nvSpPr>
          <p:cNvPr id="9" name="직사각형 8"/>
          <p:cNvSpPr/>
          <p:nvPr/>
        </p:nvSpPr>
        <p:spPr>
          <a:xfrm>
            <a:off x="0" y="2090848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12</a:t>
            </a:r>
            <a:r>
              <a:rPr lang="en-US" altLang="ko-KR" sz="1100" b="1" dirty="0" smtClean="0"/>
              <a:t>. </a:t>
            </a:r>
            <a:r>
              <a:rPr lang="ko-KR" altLang="en-US" sz="1100" b="1" dirty="0"/>
              <a:t>전표 건 별 메모</a:t>
            </a:r>
            <a:endParaRPr lang="en-US" altLang="ko-KR" sz="11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4" y="2435039"/>
            <a:ext cx="11386686" cy="2173614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134753" y="4300311"/>
            <a:ext cx="11300059" cy="390924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7048" y="4869028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하나의 전표에 대하여 비고를 작성 할 수 있게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759311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33" y="3215596"/>
            <a:ext cx="829502" cy="82950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7001" y="67377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13</a:t>
            </a:r>
            <a:r>
              <a:rPr lang="en-US" altLang="ko-KR" sz="1100" b="1" dirty="0" smtClean="0"/>
              <a:t>. </a:t>
            </a:r>
            <a:r>
              <a:rPr lang="ko-KR" altLang="en-US" sz="1100" b="1" dirty="0"/>
              <a:t>하단비고 매출 라인의 비고 </a:t>
            </a:r>
            <a:r>
              <a:rPr lang="ko-KR" altLang="en-US" sz="1100" b="1" dirty="0" err="1"/>
              <a:t>그리드에</a:t>
            </a:r>
            <a:r>
              <a:rPr lang="ko-KR" altLang="en-US" sz="1100" b="1" dirty="0"/>
              <a:t> </a:t>
            </a:r>
            <a:r>
              <a:rPr lang="ko-KR" altLang="en-US" sz="1100" b="1" dirty="0" err="1"/>
              <a:t>비고필드생성하여</a:t>
            </a:r>
            <a:r>
              <a:rPr lang="ko-KR" altLang="en-US" sz="1100" b="1" dirty="0"/>
              <a:t> 처리 가능하도록 개선</a:t>
            </a:r>
            <a:endParaRPr lang="en-US" altLang="ko-KR" sz="11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" y="441649"/>
            <a:ext cx="11550316" cy="210396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0547687" y="441649"/>
            <a:ext cx="761997" cy="1772162"/>
          </a:xfrm>
          <a:prstGeom prst="roundRect">
            <a:avLst>
              <a:gd name="adj" fmla="val 939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79961" y="896843"/>
            <a:ext cx="44677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매출등록 </a:t>
            </a:r>
            <a:r>
              <a:rPr lang="ko-KR" altLang="en-US" sz="1100" b="1" dirty="0"/>
              <a:t>화</a:t>
            </a:r>
            <a:r>
              <a:rPr lang="ko-KR" altLang="en-US" sz="1100" b="1" dirty="0" smtClean="0"/>
              <a:t>면에서 비고를 라인에서 처리할 수 있게 작업 </a:t>
            </a:r>
            <a:endParaRPr lang="en-US" altLang="ko-KR" sz="1100" b="1" dirty="0" smtClean="0"/>
          </a:p>
          <a:p>
            <a:endParaRPr lang="en-US" altLang="ko-KR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1381" y="2849078"/>
            <a:ext cx="11646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/>
              <a:t>향천</a:t>
            </a:r>
            <a:r>
              <a:rPr lang="ko-KR" altLang="en-US" sz="1600" dirty="0" smtClean="0"/>
              <a:t>㈜는 전산의 자동화를 위한 소프트웨어 개발에 지속적인 투자를 하여 위 내용으로 총 개발비 </a:t>
            </a:r>
            <a:r>
              <a:rPr lang="en-US" altLang="ko-KR" sz="1600" dirty="0" smtClean="0"/>
              <a:t>58,740,000</a:t>
            </a:r>
            <a:r>
              <a:rPr lang="ko-KR" altLang="en-US" sz="1600" dirty="0" smtClean="0"/>
              <a:t>원을 투자함 </a:t>
            </a:r>
            <a:endParaRPr lang="en-US" altLang="ko-KR" sz="1600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                     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                                                              </a:t>
            </a:r>
            <a:r>
              <a:rPr lang="ko-KR" altLang="en-US" dirty="0" smtClean="0"/>
              <a:t>작성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홍재원대리</a:t>
            </a:r>
            <a:r>
              <a:rPr lang="en-US" altLang="ko-KR" dirty="0" smtClean="0"/>
              <a:t>          </a:t>
            </a:r>
            <a:r>
              <a:rPr lang="ko-KR" altLang="en-US" dirty="0" err="1" smtClean="0"/>
              <a:t>엠제이소프트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15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온라인 주문서 공지에 엑셀 첨부 하는 기능 </a:t>
            </a:r>
            <a:endParaRPr lang="en-US" altLang="ko-KR" sz="11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6" y="690892"/>
            <a:ext cx="5554871" cy="395353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1056" y="345446"/>
            <a:ext cx="24897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주문관리</a:t>
            </a: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공지사항관리 </a:t>
            </a:r>
            <a:endParaRPr lang="en-US" altLang="ko-KR" sz="1100" b="1" dirty="0" smtClean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76177" y="3865829"/>
            <a:ext cx="3508172" cy="244443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414" y="4728264"/>
            <a:ext cx="5628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온라인 주문서 공지사항관리에 파일 </a:t>
            </a:r>
            <a:r>
              <a:rPr lang="ko-KR" altLang="en-US" sz="1100" b="1" dirty="0" err="1" smtClean="0"/>
              <a:t>업로드및</a:t>
            </a:r>
            <a:r>
              <a:rPr lang="ko-KR" altLang="en-US" sz="1100" b="1" dirty="0" smtClean="0"/>
              <a:t> 다운로드 기능 추가  </a:t>
            </a:r>
            <a:endParaRPr lang="en-US" altLang="ko-KR" sz="11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5803250" y="2199024"/>
            <a:ext cx="552283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61" y="811558"/>
            <a:ext cx="4448175" cy="3514725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10148935" y="3762891"/>
            <a:ext cx="1041101" cy="244443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61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4. </a:t>
            </a:r>
            <a:r>
              <a:rPr lang="ko-KR" altLang="en-US" sz="1100" b="1" dirty="0" smtClean="0"/>
              <a:t>온라인 비공개 설정을 품목 리스트에서 처리 하는 기능</a:t>
            </a:r>
            <a:endParaRPr lang="en-US" altLang="ko-KR" sz="11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0" y="261610"/>
            <a:ext cx="8525550" cy="1960501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7595590" y="997417"/>
            <a:ext cx="923722" cy="369656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8519312" y="1202767"/>
            <a:ext cx="228518" cy="3909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811204" y="1116052"/>
            <a:ext cx="27086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상품 등록 화면에 온라인 비공개 일괄변경 기능 작업  </a:t>
            </a:r>
            <a:endParaRPr lang="en-US" altLang="ko-KR" sz="1100" b="1" dirty="0"/>
          </a:p>
        </p:txBody>
      </p:sp>
      <p:sp>
        <p:nvSpPr>
          <p:cNvPr id="12" name="직사각형 11"/>
          <p:cNvSpPr/>
          <p:nvPr/>
        </p:nvSpPr>
        <p:spPr>
          <a:xfrm>
            <a:off x="-1" y="2352916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5. </a:t>
            </a:r>
            <a:r>
              <a:rPr lang="ko-KR" altLang="en-US" sz="1100" b="1" dirty="0" err="1" smtClean="0"/>
              <a:t>스마트폰에서</a:t>
            </a:r>
            <a:r>
              <a:rPr lang="ko-KR" altLang="en-US" sz="1100" b="1" dirty="0" smtClean="0"/>
              <a:t> 상품 검수 기능 추가 </a:t>
            </a:r>
            <a:endParaRPr lang="en-US" altLang="ko-KR" sz="1100" b="1" dirty="0" smtClean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9" y="2675439"/>
            <a:ext cx="2328648" cy="4060785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1129907" y="4705831"/>
            <a:ext cx="436343" cy="364110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1566250" y="4887886"/>
            <a:ext cx="2236205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70" y="2745331"/>
            <a:ext cx="2550311" cy="406078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137" y="2614526"/>
            <a:ext cx="2523952" cy="4121698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>
            <a:off x="6574999" y="4858231"/>
            <a:ext cx="1473532" cy="2965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2601581" y="4105667"/>
            <a:ext cx="11252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err="1" smtClean="0"/>
              <a:t>스마트폰</a:t>
            </a:r>
            <a:r>
              <a:rPr lang="ko-KR" altLang="en-US" sz="1100" b="1" dirty="0" smtClean="0"/>
              <a:t> 메인 화면에서 상품검수 클릭</a:t>
            </a:r>
            <a:endParaRPr lang="en-US" altLang="ko-KR" sz="1100" b="1" dirty="0"/>
          </a:p>
        </p:txBody>
      </p:sp>
      <p:sp>
        <p:nvSpPr>
          <p:cNvPr id="23" name="직사각형 22"/>
          <p:cNvSpPr/>
          <p:nvPr/>
        </p:nvSpPr>
        <p:spPr>
          <a:xfrm>
            <a:off x="6685393" y="3826397"/>
            <a:ext cx="112521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매출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수주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발주 검수 지원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메뉴를 눌러 입력된 내용을 조회 하면 </a:t>
            </a:r>
            <a:endParaRPr lang="en-US" altLang="ko-KR" sz="1100" b="1" dirty="0"/>
          </a:p>
        </p:txBody>
      </p:sp>
      <p:sp>
        <p:nvSpPr>
          <p:cNvPr id="24" name="직사각형 23"/>
          <p:cNvSpPr/>
          <p:nvPr/>
        </p:nvSpPr>
        <p:spPr>
          <a:xfrm>
            <a:off x="10884796" y="3767112"/>
            <a:ext cx="112521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입력한 내용이 나오며 스캔이나 수량입력을 통해 처리 검수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하는 기능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51890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462" y="69451"/>
            <a:ext cx="10821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2015-10-23 330,000</a:t>
            </a:r>
            <a:r>
              <a:rPr lang="ko-KR" altLang="en-US" sz="1100" b="1" dirty="0" smtClean="0"/>
              <a:t>원 입금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smtClean="0"/>
              <a:t>수주</a:t>
            </a:r>
            <a:r>
              <a:rPr lang="en-US" altLang="ko-KR" sz="1100" b="1" dirty="0" smtClean="0"/>
              <a:t>&lt;-&gt;</a:t>
            </a:r>
            <a:r>
              <a:rPr lang="ko-KR" altLang="en-US" sz="1100" b="1" dirty="0" smtClean="0"/>
              <a:t>발주 복사 기능 </a:t>
            </a:r>
            <a:endParaRPr lang="en-US" altLang="ko-KR" sz="1100" b="1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500338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1. </a:t>
            </a:r>
            <a:r>
              <a:rPr lang="ko-KR" altLang="en-US" sz="1100" b="1" dirty="0" smtClean="0"/>
              <a:t>수주</a:t>
            </a:r>
            <a:r>
              <a:rPr lang="en-US" altLang="ko-KR" sz="1100" b="1" dirty="0" smtClean="0"/>
              <a:t>&lt;-&gt;</a:t>
            </a:r>
            <a:r>
              <a:rPr lang="ko-KR" altLang="en-US" sz="1100" b="1" dirty="0" smtClean="0"/>
              <a:t>발주 복사 기능 </a:t>
            </a:r>
            <a:endParaRPr lang="en-US" altLang="ko-KR" sz="11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" y="829665"/>
            <a:ext cx="10477500" cy="3514725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7984889" y="1739801"/>
            <a:ext cx="778865" cy="251961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704" y="4673717"/>
            <a:ext cx="3400425" cy="1819275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8302028" y="1991762"/>
            <a:ext cx="0" cy="268195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135103" y="4791759"/>
            <a:ext cx="27086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수주와 발주 등록 화면에서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내용을 수주와 발주 등록으로 복사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하는 기능 작업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403797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462" y="69451"/>
            <a:ext cx="108219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2015-12-11 825,000</a:t>
            </a:r>
            <a:r>
              <a:rPr lang="ko-KR" altLang="en-US" sz="1100" b="1" dirty="0" smtClean="0"/>
              <a:t>원 </a:t>
            </a:r>
            <a:r>
              <a:rPr lang="ko-KR" altLang="en-US" sz="1100" b="1" dirty="0" err="1" smtClean="0"/>
              <a:t>선입금</a:t>
            </a:r>
            <a:r>
              <a:rPr lang="en-US" altLang="ko-KR" sz="1100" b="1" dirty="0" smtClean="0"/>
              <a:t>, 2016-01-12 825,000</a:t>
            </a:r>
            <a:r>
              <a:rPr lang="ko-KR" altLang="en-US" sz="1100" b="1" dirty="0" smtClean="0"/>
              <a:t>원 잔금입금 총 </a:t>
            </a:r>
            <a:r>
              <a:rPr lang="en-US" altLang="ko-KR" sz="1100" b="1" dirty="0" smtClean="0"/>
              <a:t>1,650,000</a:t>
            </a:r>
            <a:r>
              <a:rPr lang="ko-KR" altLang="en-US" sz="1100" b="1" dirty="0" smtClean="0"/>
              <a:t>원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err="1" smtClean="0"/>
              <a:t>상품검색창</a:t>
            </a:r>
            <a:r>
              <a:rPr lang="ko-KR" altLang="en-US" sz="1100" b="1" dirty="0" smtClean="0"/>
              <a:t> 세트추가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매출 관리 화면에서 </a:t>
            </a:r>
            <a:r>
              <a:rPr lang="ko-KR" altLang="en-US" sz="1100" b="1" dirty="0" err="1" smtClean="0"/>
              <a:t>합계금</a:t>
            </a:r>
            <a:r>
              <a:rPr lang="ko-KR" altLang="en-US" sz="1100" b="1" dirty="0" smtClean="0"/>
              <a:t> 입력 시 단가를 나누어 계산될 수 있도록 개선 </a:t>
            </a:r>
            <a:endParaRPr lang="en-US" altLang="ko-KR" sz="1100" b="1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669615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1. </a:t>
            </a:r>
            <a:r>
              <a:rPr lang="ko-KR" altLang="en-US" sz="1100" b="1" dirty="0" err="1" smtClean="0"/>
              <a:t>상품검색창</a:t>
            </a:r>
            <a:r>
              <a:rPr lang="ko-KR" altLang="en-US" sz="1100" b="1" dirty="0" smtClean="0"/>
              <a:t> 세트추가 기능 </a:t>
            </a:r>
            <a:endParaRPr lang="en-US" altLang="ko-KR" sz="1100" b="1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" y="931225"/>
            <a:ext cx="9610725" cy="260985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6149363" y="1514635"/>
            <a:ext cx="570635" cy="233854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719998" y="1641201"/>
            <a:ext cx="3193196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9901302" y="1425757"/>
            <a:ext cx="19981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상품 등록 화면에 세트 추가 하는 기능 작업</a:t>
            </a:r>
            <a:endParaRPr lang="en-US" altLang="ko-KR" sz="1100" b="1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-1" y="3558658"/>
            <a:ext cx="7863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매출 관리 화면에서 </a:t>
            </a:r>
            <a:r>
              <a:rPr lang="ko-KR" altLang="en-US" sz="1100" b="1" dirty="0" err="1" smtClean="0"/>
              <a:t>합계금</a:t>
            </a:r>
            <a:r>
              <a:rPr lang="ko-KR" altLang="en-US" sz="1100" b="1" dirty="0" smtClean="0"/>
              <a:t> 입력 시 단가를 나누어 계산될 수 있도록 작업 </a:t>
            </a:r>
            <a:endParaRPr lang="en-US" altLang="ko-KR" sz="1100" b="1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2" y="3841886"/>
            <a:ext cx="10067925" cy="2390775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>
          <a:xfrm>
            <a:off x="9342559" y="5747058"/>
            <a:ext cx="803828" cy="233854"/>
          </a:xfrm>
          <a:prstGeom prst="roundRect">
            <a:avLst>
              <a:gd name="adj" fmla="val 3300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0146387" y="5863985"/>
            <a:ext cx="469962" cy="80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0643756" y="5487302"/>
            <a:ext cx="1552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매입 매출 화면에서 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합계액을 입력 하면 나누어 단가로 입력 될 수 있도록 작업 </a:t>
            </a:r>
            <a:endParaRPr lang="en-US" altLang="ko-KR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29369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462" y="69451"/>
            <a:ext cx="108219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b="1" dirty="0" smtClean="0"/>
              <a:t>2016-01-20 </a:t>
            </a:r>
          </a:p>
          <a:p>
            <a:r>
              <a:rPr lang="ko-KR" altLang="en-US" sz="1100" b="1" dirty="0" smtClean="0"/>
              <a:t>작업내용 </a:t>
            </a:r>
            <a:r>
              <a:rPr lang="en-US" altLang="ko-KR" sz="1100" b="1" dirty="0" smtClean="0"/>
              <a:t>: 1. </a:t>
            </a:r>
            <a:r>
              <a:rPr lang="ko-KR" altLang="en-US" sz="1100" b="1" dirty="0" smtClean="0"/>
              <a:t>상품 상계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2. </a:t>
            </a:r>
            <a:r>
              <a:rPr lang="ko-KR" altLang="en-US" sz="1100" b="1" dirty="0" smtClean="0"/>
              <a:t>상품수불현황 </a:t>
            </a:r>
            <a:r>
              <a:rPr lang="en-US" altLang="ko-KR" sz="1100" b="1" dirty="0" smtClean="0"/>
              <a:t>-&gt; </a:t>
            </a:r>
            <a:r>
              <a:rPr lang="ko-KR" altLang="en-US" sz="1100" b="1" dirty="0" smtClean="0"/>
              <a:t>해당 전표로 이동기능</a:t>
            </a:r>
            <a:r>
              <a:rPr lang="en-US" altLang="ko-KR" sz="1100" b="1" dirty="0" smtClean="0"/>
              <a:t>(</a:t>
            </a:r>
            <a:r>
              <a:rPr lang="ko-KR" altLang="en-US" sz="1100" b="1" dirty="0" err="1" smtClean="0"/>
              <a:t>제일최근날짜</a:t>
            </a:r>
            <a:r>
              <a:rPr lang="en-US" altLang="ko-KR" sz="1100" b="1" dirty="0" smtClean="0"/>
              <a:t>)</a:t>
            </a:r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3. </a:t>
            </a:r>
            <a:r>
              <a:rPr lang="ko-KR" altLang="en-US" sz="1100" b="1" dirty="0" smtClean="0"/>
              <a:t>매출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매입 상품일괄수정기능</a:t>
            </a:r>
            <a:r>
              <a:rPr lang="en-US" altLang="ko-KR" sz="1100" b="1" dirty="0" smtClean="0"/>
              <a:t>(</a:t>
            </a:r>
            <a:r>
              <a:rPr lang="ko-KR" altLang="en-US" sz="1100" b="1" dirty="0" smtClean="0"/>
              <a:t>금액은 그대로 품목이랑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수량 변경 시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변경된 대로 매출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매입 되도록 처리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4. </a:t>
            </a:r>
            <a:r>
              <a:rPr lang="ko-KR" altLang="en-US" sz="1100" b="1" dirty="0" smtClean="0"/>
              <a:t>일계표 </a:t>
            </a:r>
            <a:r>
              <a:rPr lang="en-US" altLang="ko-KR" sz="1100" b="1" dirty="0" smtClean="0"/>
              <a:t>– </a:t>
            </a:r>
            <a:r>
              <a:rPr lang="ko-KR" altLang="en-US" sz="1100" b="1" dirty="0" smtClean="0"/>
              <a:t>수입내역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지출내역 대신 매입 매출의 세부 내역이 표시 되도록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5. </a:t>
            </a:r>
            <a:r>
              <a:rPr lang="ko-KR" altLang="en-US" sz="1100" b="1" dirty="0" smtClean="0"/>
              <a:t>유형별 매출현황에 사업장 다중선택 기능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6. </a:t>
            </a:r>
            <a:r>
              <a:rPr lang="ko-KR" altLang="en-US" sz="1100" b="1" dirty="0" smtClean="0"/>
              <a:t>일계표에서 해당 내역 삭제기능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7. </a:t>
            </a:r>
            <a:r>
              <a:rPr lang="ko-KR" altLang="en-US" sz="1100" b="1" dirty="0" smtClean="0"/>
              <a:t>매출처원장에서 내역에서 거래처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상품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수량 내역을 출력 하고 출력 시 특이 사랑 등록 하는 새로운 화면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8. </a:t>
            </a:r>
            <a:r>
              <a:rPr lang="ko-KR" altLang="en-US" sz="1100" b="1" dirty="0" smtClean="0"/>
              <a:t>매출엑셀 가져오기 할 때 </a:t>
            </a:r>
            <a:r>
              <a:rPr lang="ko-KR" altLang="en-US" sz="1100" b="1" dirty="0" err="1" smtClean="0"/>
              <a:t>오픈마켓</a:t>
            </a:r>
            <a:r>
              <a:rPr lang="ko-KR" altLang="en-US" sz="1100" b="1" dirty="0" smtClean="0"/>
              <a:t> 내용에 대하여 상품을 수정할 수 있게 작업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9. </a:t>
            </a:r>
            <a:r>
              <a:rPr lang="ko-KR" altLang="en-US" sz="1100" b="1" dirty="0" smtClean="0"/>
              <a:t>배송송장번호를 읽어서 송장데이터에 저장하여 조회할 수 있는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10. </a:t>
            </a:r>
            <a:r>
              <a:rPr lang="ko-KR" altLang="en-US" sz="1100" b="1" dirty="0" smtClean="0"/>
              <a:t>동일상품 호출하여 커서 가도록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11. </a:t>
            </a:r>
            <a:r>
              <a:rPr lang="ko-KR" altLang="en-US" sz="1100" b="1" dirty="0" smtClean="0"/>
              <a:t>기준단가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매입단가를 상품관리 화면에서 직접 수정하도록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12. </a:t>
            </a:r>
            <a:r>
              <a:rPr lang="ko-KR" altLang="en-US" sz="1100" b="1" dirty="0" smtClean="0"/>
              <a:t>명세표 특이사항 항목 추가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13. </a:t>
            </a:r>
            <a:r>
              <a:rPr lang="ko-KR" altLang="en-US" sz="1100" b="1" dirty="0" smtClean="0"/>
              <a:t>거래처 생성시 원하는 다른 사업장에고 신규 생성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14. </a:t>
            </a:r>
            <a:r>
              <a:rPr lang="ko-KR" altLang="en-US" sz="1100" b="1" dirty="0" smtClean="0"/>
              <a:t>유형별 매출 현황에 품목 변경 시 합계 동일하게 수량 단가 나누기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15. </a:t>
            </a:r>
            <a:r>
              <a:rPr lang="ko-KR" altLang="en-US" sz="1100" b="1" dirty="0" smtClean="0"/>
              <a:t>거래처 담당자의 거래처만 조회될 수 있는 권한 및 기능 추가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16. </a:t>
            </a:r>
            <a:r>
              <a:rPr lang="ko-KR" altLang="en-US" sz="1100" b="1" dirty="0" smtClean="0"/>
              <a:t>거래처 담당자 일괄 변경 기능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17. </a:t>
            </a:r>
            <a:r>
              <a:rPr lang="ko-KR" altLang="en-US" sz="1100" b="1" dirty="0" smtClean="0"/>
              <a:t>상품 </a:t>
            </a:r>
            <a:r>
              <a:rPr lang="ko-KR" altLang="en-US" sz="1100" b="1" dirty="0" err="1" smtClean="0"/>
              <a:t>내품</a:t>
            </a:r>
            <a:r>
              <a:rPr lang="ko-KR" altLang="en-US" sz="1100" b="1" dirty="0" smtClean="0"/>
              <a:t> 수량 변경 시 해당상품으로 매입</a:t>
            </a:r>
            <a:r>
              <a:rPr lang="en-US" altLang="ko-KR" sz="1100" b="1" dirty="0" smtClean="0"/>
              <a:t>, </a:t>
            </a:r>
            <a:r>
              <a:rPr lang="ko-KR" altLang="en-US" sz="1100" b="1" dirty="0" smtClean="0"/>
              <a:t>매출된 내역 일괄 변경기능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18. </a:t>
            </a:r>
            <a:r>
              <a:rPr lang="ko-KR" altLang="en-US" sz="1100" b="1" dirty="0" smtClean="0"/>
              <a:t>매입</a:t>
            </a:r>
            <a:r>
              <a:rPr lang="en-US" altLang="ko-KR" sz="1100" b="1" dirty="0" smtClean="0"/>
              <a:t>,</a:t>
            </a:r>
            <a:r>
              <a:rPr lang="ko-KR" altLang="en-US" sz="1100" b="1" dirty="0" smtClean="0"/>
              <a:t>매출 등록 시 박스를 사용 하면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박스단가 표시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19. </a:t>
            </a:r>
            <a:r>
              <a:rPr lang="ko-KR" altLang="en-US" sz="1100" b="1" dirty="0" smtClean="0"/>
              <a:t>재고실사 더블 클릭 하면 상품수불로 화면 넘김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20. </a:t>
            </a:r>
            <a:r>
              <a:rPr lang="ko-KR" altLang="en-US" sz="1100" b="1" dirty="0" smtClean="0"/>
              <a:t>거래처 등록화면 그룹 일괄 수정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21. </a:t>
            </a:r>
            <a:r>
              <a:rPr lang="ko-KR" altLang="en-US" sz="1100" b="1" dirty="0" smtClean="0"/>
              <a:t>박스단가 항목을 매입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매출 원장과 유형별보고서 일계표에도 표시될 수 있게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22. </a:t>
            </a:r>
            <a:r>
              <a:rPr lang="ko-KR" altLang="en-US" sz="1100" b="1" dirty="0" smtClean="0"/>
              <a:t>영업 이익 현황에 </a:t>
            </a:r>
            <a:r>
              <a:rPr lang="ko-KR" altLang="en-US" sz="1100" b="1" dirty="0" err="1" smtClean="0"/>
              <a:t>그리드</a:t>
            </a:r>
            <a:r>
              <a:rPr lang="ko-KR" altLang="en-US" sz="1100" b="1" dirty="0" smtClean="0"/>
              <a:t> 상에서  단위원가를 변경 하고 변경된 단위 원가를 기본 매입가로 설정하는 기능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23. </a:t>
            </a:r>
            <a:r>
              <a:rPr lang="ko-KR" altLang="en-US" sz="1100" b="1" dirty="0" smtClean="0"/>
              <a:t>매입 매출 원장에 </a:t>
            </a:r>
            <a:r>
              <a:rPr lang="ko-KR" altLang="en-US" sz="1100" b="1" dirty="0" err="1" smtClean="0"/>
              <a:t>내품수량</a:t>
            </a:r>
            <a:r>
              <a:rPr lang="ko-KR" altLang="en-US" sz="1100" b="1" dirty="0" smtClean="0"/>
              <a:t> 표기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24. </a:t>
            </a:r>
            <a:r>
              <a:rPr lang="ko-KR" altLang="en-US" sz="1100" b="1" dirty="0" smtClean="0"/>
              <a:t>매입전표에서 단가 변경하여 기초단가에 </a:t>
            </a:r>
            <a:r>
              <a:rPr lang="ko-KR" altLang="en-US" sz="1100" b="1" dirty="0" err="1" smtClean="0"/>
              <a:t>적용시</a:t>
            </a:r>
            <a:r>
              <a:rPr lang="ko-KR" altLang="en-US" sz="1100" b="1" dirty="0" smtClean="0"/>
              <a:t> 마이너스인건은 적용 안되도록 작업 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25. </a:t>
            </a:r>
            <a:r>
              <a:rPr lang="ko-KR" altLang="en-US" sz="1100" b="1" dirty="0" smtClean="0"/>
              <a:t>매출 단가 </a:t>
            </a:r>
            <a:r>
              <a:rPr lang="en-US" altLang="ko-KR" sz="1100" b="1" dirty="0" smtClean="0"/>
              <a:t>0</a:t>
            </a:r>
            <a:r>
              <a:rPr lang="ko-KR" altLang="en-US" sz="1100" b="1" dirty="0" err="1" smtClean="0"/>
              <a:t>일때</a:t>
            </a:r>
            <a:r>
              <a:rPr lang="ko-KR" altLang="en-US" sz="1100" b="1" dirty="0" smtClean="0"/>
              <a:t> 특별단가 처리 되지 않게 처리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26. </a:t>
            </a:r>
            <a:r>
              <a:rPr lang="ko-KR" altLang="en-US" sz="1100" b="1" dirty="0" smtClean="0"/>
              <a:t>일계표에 단위와 박스 수량 추가 작업</a:t>
            </a:r>
            <a:endParaRPr lang="en-US" altLang="ko-KR" sz="1100" b="1" dirty="0" smtClean="0"/>
          </a:p>
          <a:p>
            <a:r>
              <a:rPr lang="en-US" altLang="ko-KR" sz="1100" b="1" dirty="0"/>
              <a:t> </a:t>
            </a:r>
            <a:r>
              <a:rPr lang="en-US" altLang="ko-KR" sz="1100" b="1" dirty="0" smtClean="0"/>
              <a:t>             27. </a:t>
            </a:r>
            <a:r>
              <a:rPr lang="ko-KR" altLang="en-US" sz="1100" b="1" dirty="0" smtClean="0"/>
              <a:t>일계표에 파일을 첨부 하고 내려 받을 수 있게 작업 </a:t>
            </a:r>
            <a:endParaRPr lang="en-US" altLang="ko-KR" sz="1100" b="1" dirty="0" smtClean="0"/>
          </a:p>
          <a:p>
            <a:r>
              <a:rPr lang="en-US" altLang="ko-KR" sz="1100" b="1" dirty="0" smtClean="0"/>
              <a:t>              28. </a:t>
            </a:r>
            <a:r>
              <a:rPr lang="ko-KR" altLang="en-US" sz="1100" b="1" dirty="0" smtClean="0"/>
              <a:t>영업이익에서 선택이 되고 액션을 취하면 최근 매입가로 </a:t>
            </a:r>
            <a:r>
              <a:rPr lang="ko-KR" altLang="en-US" sz="1100" b="1" dirty="0" err="1" smtClean="0"/>
              <a:t>셋팅</a:t>
            </a:r>
            <a:r>
              <a:rPr lang="ko-KR" altLang="en-US" sz="1100" b="1" dirty="0" smtClean="0"/>
              <a:t> 할지 기본매입가로 할지 선택 작업</a:t>
            </a:r>
            <a:endParaRPr lang="en-US" altLang="ko-KR" sz="1100" b="1" dirty="0" smtClean="0"/>
          </a:p>
          <a:p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 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141961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2773</Words>
  <Application>Microsoft Office PowerPoint</Application>
  <PresentationFormat>와이드스크린</PresentationFormat>
  <Paragraphs>279</Paragraphs>
  <Slides>47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hongjeawon</dc:creator>
  <cp:lastModifiedBy>hongjeawon</cp:lastModifiedBy>
  <cp:revision>57</cp:revision>
  <dcterms:created xsi:type="dcterms:W3CDTF">2017-08-16T09:15:01Z</dcterms:created>
  <dcterms:modified xsi:type="dcterms:W3CDTF">2018-04-06T07:19:31Z</dcterms:modified>
</cp:coreProperties>
</file>